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4660"/>
  </p:normalViewPr>
  <p:slideViewPr>
    <p:cSldViewPr snapToGrid="0">
      <p:cViewPr varScale="1">
        <p:scale>
          <a:sx n="64" d="100"/>
          <a:sy n="64" d="100"/>
        </p:scale>
        <p:origin x="97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10" Type="http://schemas.openxmlformats.org/officeDocument/2006/relationships/image" Target="../media/image18.svg"/><Relationship Id="rId4" Type="http://schemas.openxmlformats.org/officeDocument/2006/relationships/image" Target="../media/image12.svg"/><Relationship Id="rId9" Type="http://schemas.openxmlformats.org/officeDocument/2006/relationships/image" Target="../media/image17.pn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diagrams/_rels/data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svg"/><Relationship Id="rId1" Type="http://schemas.openxmlformats.org/officeDocument/2006/relationships/image" Target="../media/image25.png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8.svg"/></Relationships>
</file>

<file path=ppt/diagrams/_rels/data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svg"/><Relationship Id="rId1" Type="http://schemas.openxmlformats.org/officeDocument/2006/relationships/image" Target="../media/image33.png"/><Relationship Id="rId4" Type="http://schemas.openxmlformats.org/officeDocument/2006/relationships/image" Target="../media/image36.svg"/></Relationships>
</file>

<file path=ppt/diagrams/_rels/data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7" Type="http://schemas.openxmlformats.org/officeDocument/2006/relationships/image" Target="../media/image42.svg"/><Relationship Id="rId2" Type="http://schemas.openxmlformats.org/officeDocument/2006/relationships/image" Target="../media/image37.png"/><Relationship Id="rId1" Type="http://schemas.openxmlformats.org/officeDocument/2006/relationships/hyperlink" Target="mailto:Douglasroyal@yahoo.com" TargetMode="External"/><Relationship Id="rId6" Type="http://schemas.openxmlformats.org/officeDocument/2006/relationships/image" Target="../media/image41.png"/><Relationship Id="rId5" Type="http://schemas.openxmlformats.org/officeDocument/2006/relationships/image" Target="../media/image40.svg"/><Relationship Id="rId4" Type="http://schemas.openxmlformats.org/officeDocument/2006/relationships/image" Target="../media/image39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10" Type="http://schemas.openxmlformats.org/officeDocument/2006/relationships/image" Target="../media/image18.svg"/><Relationship Id="rId4" Type="http://schemas.openxmlformats.org/officeDocument/2006/relationships/image" Target="../media/image12.svg"/><Relationship Id="rId9" Type="http://schemas.openxmlformats.org/officeDocument/2006/relationships/image" Target="../media/image17.pn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diagrams/_rels/drawing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svg"/><Relationship Id="rId1" Type="http://schemas.openxmlformats.org/officeDocument/2006/relationships/image" Target="../media/image25.png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8.svg"/></Relationships>
</file>

<file path=ppt/diagrams/_rels/drawing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svg"/><Relationship Id="rId1" Type="http://schemas.openxmlformats.org/officeDocument/2006/relationships/image" Target="../media/image33.png"/><Relationship Id="rId4" Type="http://schemas.openxmlformats.org/officeDocument/2006/relationships/image" Target="../media/image36.svg"/></Relationships>
</file>

<file path=ppt/diagrams/_rels/drawing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hyperlink" Target="mailto:Douglasroyal@yahoo.com" TargetMode="External"/><Relationship Id="rId2" Type="http://schemas.openxmlformats.org/officeDocument/2006/relationships/image" Target="../media/image38.svg"/><Relationship Id="rId1" Type="http://schemas.openxmlformats.org/officeDocument/2006/relationships/image" Target="../media/image37.png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4" Type="http://schemas.openxmlformats.org/officeDocument/2006/relationships/image" Target="../media/image4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4D23D00-86E1-4EAF-B872-9D153D3B5FF0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906C0C08-3634-4960-ADCE-C6DB3BCF81EA}">
      <dgm:prSet/>
      <dgm:spPr/>
      <dgm:t>
        <a:bodyPr/>
        <a:lstStyle/>
        <a:p>
          <a:r>
            <a:rPr lang="en-US"/>
            <a:t>Project Scope:  Implement and design a secure network for the main office and studio.</a:t>
          </a:r>
        </a:p>
      </dgm:t>
    </dgm:pt>
    <dgm:pt modelId="{EB9BF552-7F05-42EB-B8FA-F65C94CB3040}" type="parTrans" cxnId="{CF526F84-409C-425E-8F42-856949FBB277}">
      <dgm:prSet/>
      <dgm:spPr/>
      <dgm:t>
        <a:bodyPr/>
        <a:lstStyle/>
        <a:p>
          <a:endParaRPr lang="en-US"/>
        </a:p>
      </dgm:t>
    </dgm:pt>
    <dgm:pt modelId="{21D4F65E-17BC-4174-9DB6-667D48809120}" type="sibTrans" cxnId="{CF526F84-409C-425E-8F42-856949FBB277}">
      <dgm:prSet/>
      <dgm:spPr/>
      <dgm:t>
        <a:bodyPr/>
        <a:lstStyle/>
        <a:p>
          <a:endParaRPr lang="en-US"/>
        </a:p>
      </dgm:t>
    </dgm:pt>
    <dgm:pt modelId="{9EDB9A73-9883-442B-80B2-B88F054F4E60}">
      <dgm:prSet/>
      <dgm:spPr/>
      <dgm:t>
        <a:bodyPr/>
        <a:lstStyle/>
        <a:p>
          <a:r>
            <a:rPr lang="en-US"/>
            <a:t>Key Deliverables:  Logical and physical network designs, security plans, equipment lists, and staff training.</a:t>
          </a:r>
        </a:p>
      </dgm:t>
    </dgm:pt>
    <dgm:pt modelId="{C1C27147-7E13-4828-8073-5A21BDA5FCD1}" type="parTrans" cxnId="{2D20D108-1FEE-4AA0-A06E-E47D7B140E72}">
      <dgm:prSet/>
      <dgm:spPr/>
      <dgm:t>
        <a:bodyPr/>
        <a:lstStyle/>
        <a:p>
          <a:endParaRPr lang="en-US"/>
        </a:p>
      </dgm:t>
    </dgm:pt>
    <dgm:pt modelId="{0D0DEB6A-FCCA-4DBC-8237-8F5B683E8E2B}" type="sibTrans" cxnId="{2D20D108-1FEE-4AA0-A06E-E47D7B140E72}">
      <dgm:prSet/>
      <dgm:spPr/>
      <dgm:t>
        <a:bodyPr/>
        <a:lstStyle/>
        <a:p>
          <a:endParaRPr lang="en-US"/>
        </a:p>
      </dgm:t>
    </dgm:pt>
    <dgm:pt modelId="{E853F927-AC78-4E84-89B5-B9A8407884DB}">
      <dgm:prSet/>
      <dgm:spPr/>
      <dgm:t>
        <a:bodyPr/>
        <a:lstStyle/>
        <a:p>
          <a:r>
            <a:rPr lang="en-US"/>
            <a:t>Current Status:  Implementation completed; final documentation in progress.</a:t>
          </a:r>
        </a:p>
      </dgm:t>
    </dgm:pt>
    <dgm:pt modelId="{1DA1FE91-7DB9-48E4-9673-B96ACF3DB8CF}" type="parTrans" cxnId="{B609F02D-125E-4B1E-9F99-6735DADE1924}">
      <dgm:prSet/>
      <dgm:spPr/>
      <dgm:t>
        <a:bodyPr/>
        <a:lstStyle/>
        <a:p>
          <a:endParaRPr lang="en-US"/>
        </a:p>
      </dgm:t>
    </dgm:pt>
    <dgm:pt modelId="{B7A0C34E-C9CD-49ED-96A9-73EF3EF02D58}" type="sibTrans" cxnId="{B609F02D-125E-4B1E-9F99-6735DADE1924}">
      <dgm:prSet/>
      <dgm:spPr/>
      <dgm:t>
        <a:bodyPr/>
        <a:lstStyle/>
        <a:p>
          <a:endParaRPr lang="en-US"/>
        </a:p>
      </dgm:t>
    </dgm:pt>
    <dgm:pt modelId="{5220B3D0-2F52-41B5-AC01-B5E43C10B49E}" type="pres">
      <dgm:prSet presAssocID="{54D23D00-86E1-4EAF-B872-9D153D3B5FF0}" presName="root" presStyleCnt="0">
        <dgm:presLayoutVars>
          <dgm:dir/>
          <dgm:resizeHandles val="exact"/>
        </dgm:presLayoutVars>
      </dgm:prSet>
      <dgm:spPr/>
    </dgm:pt>
    <dgm:pt modelId="{3DF105E0-9013-43C1-9997-75295CE1FDB8}" type="pres">
      <dgm:prSet presAssocID="{906C0C08-3634-4960-ADCE-C6DB3BCF81EA}" presName="compNode" presStyleCnt="0"/>
      <dgm:spPr/>
    </dgm:pt>
    <dgm:pt modelId="{B930B99B-A491-452E-A0EC-D708BE08742A}" type="pres">
      <dgm:prSet presAssocID="{906C0C08-3634-4960-ADCE-C6DB3BCF81EA}" presName="bgRect" presStyleLbl="bgShp" presStyleIdx="0" presStyleCnt="3"/>
      <dgm:spPr/>
    </dgm:pt>
    <dgm:pt modelId="{32464A2C-024C-46EB-96BC-BD96C525B1C9}" type="pres">
      <dgm:prSet presAssocID="{906C0C08-3634-4960-ADCE-C6DB3BCF81EA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B03C5265-0FBD-4003-97C7-A4E16BF299E9}" type="pres">
      <dgm:prSet presAssocID="{906C0C08-3634-4960-ADCE-C6DB3BCF81EA}" presName="spaceRect" presStyleCnt="0"/>
      <dgm:spPr/>
    </dgm:pt>
    <dgm:pt modelId="{990A6332-2DE1-4A37-A720-E996C3351F4D}" type="pres">
      <dgm:prSet presAssocID="{906C0C08-3634-4960-ADCE-C6DB3BCF81EA}" presName="parTx" presStyleLbl="revTx" presStyleIdx="0" presStyleCnt="3">
        <dgm:presLayoutVars>
          <dgm:chMax val="0"/>
          <dgm:chPref val="0"/>
        </dgm:presLayoutVars>
      </dgm:prSet>
      <dgm:spPr/>
    </dgm:pt>
    <dgm:pt modelId="{68497F4A-AC02-480D-AED9-1C565E73A7EC}" type="pres">
      <dgm:prSet presAssocID="{21D4F65E-17BC-4174-9DB6-667D48809120}" presName="sibTrans" presStyleCnt="0"/>
      <dgm:spPr/>
    </dgm:pt>
    <dgm:pt modelId="{8D6522A8-7BAB-43CC-B5FD-46A8CC98AB52}" type="pres">
      <dgm:prSet presAssocID="{9EDB9A73-9883-442B-80B2-B88F054F4E60}" presName="compNode" presStyleCnt="0"/>
      <dgm:spPr/>
    </dgm:pt>
    <dgm:pt modelId="{A5C15415-F08F-424F-9D77-6B011739A5A9}" type="pres">
      <dgm:prSet presAssocID="{9EDB9A73-9883-442B-80B2-B88F054F4E60}" presName="bgRect" presStyleLbl="bgShp" presStyleIdx="1" presStyleCnt="3"/>
      <dgm:spPr/>
    </dgm:pt>
    <dgm:pt modelId="{29146176-5F87-4938-83A1-F8403D617E83}" type="pres">
      <dgm:prSet presAssocID="{9EDB9A73-9883-442B-80B2-B88F054F4E60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ierarchy"/>
        </a:ext>
      </dgm:extLst>
    </dgm:pt>
    <dgm:pt modelId="{2B5BD6BF-10CE-49A8-9137-0D441605475A}" type="pres">
      <dgm:prSet presAssocID="{9EDB9A73-9883-442B-80B2-B88F054F4E60}" presName="spaceRect" presStyleCnt="0"/>
      <dgm:spPr/>
    </dgm:pt>
    <dgm:pt modelId="{1E4431D3-6EEC-42C8-94C0-6FCBC8199D90}" type="pres">
      <dgm:prSet presAssocID="{9EDB9A73-9883-442B-80B2-B88F054F4E60}" presName="parTx" presStyleLbl="revTx" presStyleIdx="1" presStyleCnt="3">
        <dgm:presLayoutVars>
          <dgm:chMax val="0"/>
          <dgm:chPref val="0"/>
        </dgm:presLayoutVars>
      </dgm:prSet>
      <dgm:spPr/>
    </dgm:pt>
    <dgm:pt modelId="{A07F358A-521C-4432-9B29-58174F2CFD3E}" type="pres">
      <dgm:prSet presAssocID="{0D0DEB6A-FCCA-4DBC-8237-8F5B683E8E2B}" presName="sibTrans" presStyleCnt="0"/>
      <dgm:spPr/>
    </dgm:pt>
    <dgm:pt modelId="{CB9E263B-8A40-4BAC-8E2F-2B24DAB338F5}" type="pres">
      <dgm:prSet presAssocID="{E853F927-AC78-4E84-89B5-B9A8407884DB}" presName="compNode" presStyleCnt="0"/>
      <dgm:spPr/>
    </dgm:pt>
    <dgm:pt modelId="{5D4EDF15-EB5D-4B15-B540-FD53101567A1}" type="pres">
      <dgm:prSet presAssocID="{E853F927-AC78-4E84-89B5-B9A8407884DB}" presName="bgRect" presStyleLbl="bgShp" presStyleIdx="2" presStyleCnt="3"/>
      <dgm:spPr/>
    </dgm:pt>
    <dgm:pt modelId="{DEFF1E8C-6E96-48EA-B5AB-1079EE61EDDE}" type="pres">
      <dgm:prSet presAssocID="{E853F927-AC78-4E84-89B5-B9A8407884DB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8546AF5C-4968-4993-9A8D-8A495B17DD71}" type="pres">
      <dgm:prSet presAssocID="{E853F927-AC78-4E84-89B5-B9A8407884DB}" presName="spaceRect" presStyleCnt="0"/>
      <dgm:spPr/>
    </dgm:pt>
    <dgm:pt modelId="{A2512ED4-CA5F-4B2B-8DF5-17B999B690A8}" type="pres">
      <dgm:prSet presAssocID="{E853F927-AC78-4E84-89B5-B9A8407884DB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2D20D108-1FEE-4AA0-A06E-E47D7B140E72}" srcId="{54D23D00-86E1-4EAF-B872-9D153D3B5FF0}" destId="{9EDB9A73-9883-442B-80B2-B88F054F4E60}" srcOrd="1" destOrd="0" parTransId="{C1C27147-7E13-4828-8073-5A21BDA5FCD1}" sibTransId="{0D0DEB6A-FCCA-4DBC-8237-8F5B683E8E2B}"/>
    <dgm:cxn modelId="{AAD99714-54B6-4BEC-812E-1E34CBFB495D}" type="presOf" srcId="{54D23D00-86E1-4EAF-B872-9D153D3B5FF0}" destId="{5220B3D0-2F52-41B5-AC01-B5E43C10B49E}" srcOrd="0" destOrd="0" presId="urn:microsoft.com/office/officeart/2018/2/layout/IconVerticalSolidList"/>
    <dgm:cxn modelId="{B609F02D-125E-4B1E-9F99-6735DADE1924}" srcId="{54D23D00-86E1-4EAF-B872-9D153D3B5FF0}" destId="{E853F927-AC78-4E84-89B5-B9A8407884DB}" srcOrd="2" destOrd="0" parTransId="{1DA1FE91-7DB9-48E4-9673-B96ACF3DB8CF}" sibTransId="{B7A0C34E-C9CD-49ED-96A9-73EF3EF02D58}"/>
    <dgm:cxn modelId="{56579333-D448-4A62-8124-657FFCC2CB57}" type="presOf" srcId="{906C0C08-3634-4960-ADCE-C6DB3BCF81EA}" destId="{990A6332-2DE1-4A37-A720-E996C3351F4D}" srcOrd="0" destOrd="0" presId="urn:microsoft.com/office/officeart/2018/2/layout/IconVerticalSolidList"/>
    <dgm:cxn modelId="{CF526F84-409C-425E-8F42-856949FBB277}" srcId="{54D23D00-86E1-4EAF-B872-9D153D3B5FF0}" destId="{906C0C08-3634-4960-ADCE-C6DB3BCF81EA}" srcOrd="0" destOrd="0" parTransId="{EB9BF552-7F05-42EB-B8FA-F65C94CB3040}" sibTransId="{21D4F65E-17BC-4174-9DB6-667D48809120}"/>
    <dgm:cxn modelId="{FE627585-D531-44B5-B6C6-82D97904421A}" type="presOf" srcId="{E853F927-AC78-4E84-89B5-B9A8407884DB}" destId="{A2512ED4-CA5F-4B2B-8DF5-17B999B690A8}" srcOrd="0" destOrd="0" presId="urn:microsoft.com/office/officeart/2018/2/layout/IconVerticalSolidList"/>
    <dgm:cxn modelId="{D67F76DD-A427-40BB-859A-28842B0FBD87}" type="presOf" srcId="{9EDB9A73-9883-442B-80B2-B88F054F4E60}" destId="{1E4431D3-6EEC-42C8-94C0-6FCBC8199D90}" srcOrd="0" destOrd="0" presId="urn:microsoft.com/office/officeart/2018/2/layout/IconVerticalSolidList"/>
    <dgm:cxn modelId="{CC066864-CB5F-4893-8E12-DFF3AB253141}" type="presParOf" srcId="{5220B3D0-2F52-41B5-AC01-B5E43C10B49E}" destId="{3DF105E0-9013-43C1-9997-75295CE1FDB8}" srcOrd="0" destOrd="0" presId="urn:microsoft.com/office/officeart/2018/2/layout/IconVerticalSolidList"/>
    <dgm:cxn modelId="{A2B2056E-9D3E-427C-B6C7-A0E59F2D7FE5}" type="presParOf" srcId="{3DF105E0-9013-43C1-9997-75295CE1FDB8}" destId="{B930B99B-A491-452E-A0EC-D708BE08742A}" srcOrd="0" destOrd="0" presId="urn:microsoft.com/office/officeart/2018/2/layout/IconVerticalSolidList"/>
    <dgm:cxn modelId="{C33A4B7F-DD3B-4FC7-8D12-20A75908273F}" type="presParOf" srcId="{3DF105E0-9013-43C1-9997-75295CE1FDB8}" destId="{32464A2C-024C-46EB-96BC-BD96C525B1C9}" srcOrd="1" destOrd="0" presId="urn:microsoft.com/office/officeart/2018/2/layout/IconVerticalSolidList"/>
    <dgm:cxn modelId="{3C7B4F80-6033-420B-89C0-F2524F6F89C6}" type="presParOf" srcId="{3DF105E0-9013-43C1-9997-75295CE1FDB8}" destId="{B03C5265-0FBD-4003-97C7-A4E16BF299E9}" srcOrd="2" destOrd="0" presId="urn:microsoft.com/office/officeart/2018/2/layout/IconVerticalSolidList"/>
    <dgm:cxn modelId="{4740D4C1-5769-4C64-8104-64EF23E03007}" type="presParOf" srcId="{3DF105E0-9013-43C1-9997-75295CE1FDB8}" destId="{990A6332-2DE1-4A37-A720-E996C3351F4D}" srcOrd="3" destOrd="0" presId="urn:microsoft.com/office/officeart/2018/2/layout/IconVerticalSolidList"/>
    <dgm:cxn modelId="{D17B78FC-715A-42F7-8AB9-090684F78AFD}" type="presParOf" srcId="{5220B3D0-2F52-41B5-AC01-B5E43C10B49E}" destId="{68497F4A-AC02-480D-AED9-1C565E73A7EC}" srcOrd="1" destOrd="0" presId="urn:microsoft.com/office/officeart/2018/2/layout/IconVerticalSolidList"/>
    <dgm:cxn modelId="{8D95F476-EE32-4F96-956A-03129BD8BBA1}" type="presParOf" srcId="{5220B3D0-2F52-41B5-AC01-B5E43C10B49E}" destId="{8D6522A8-7BAB-43CC-B5FD-46A8CC98AB52}" srcOrd="2" destOrd="0" presId="urn:microsoft.com/office/officeart/2018/2/layout/IconVerticalSolidList"/>
    <dgm:cxn modelId="{032C6ABB-8E3C-4A88-851E-95991237837D}" type="presParOf" srcId="{8D6522A8-7BAB-43CC-B5FD-46A8CC98AB52}" destId="{A5C15415-F08F-424F-9D77-6B011739A5A9}" srcOrd="0" destOrd="0" presId="urn:microsoft.com/office/officeart/2018/2/layout/IconVerticalSolidList"/>
    <dgm:cxn modelId="{1C921194-8E9A-484B-838E-887EB04DF871}" type="presParOf" srcId="{8D6522A8-7BAB-43CC-B5FD-46A8CC98AB52}" destId="{29146176-5F87-4938-83A1-F8403D617E83}" srcOrd="1" destOrd="0" presId="urn:microsoft.com/office/officeart/2018/2/layout/IconVerticalSolidList"/>
    <dgm:cxn modelId="{808C9CC3-DD33-4191-9BD3-26960DD32D14}" type="presParOf" srcId="{8D6522A8-7BAB-43CC-B5FD-46A8CC98AB52}" destId="{2B5BD6BF-10CE-49A8-9137-0D441605475A}" srcOrd="2" destOrd="0" presId="urn:microsoft.com/office/officeart/2018/2/layout/IconVerticalSolidList"/>
    <dgm:cxn modelId="{86BBB4A4-7C2E-4546-A5A5-477FCBA4CCBB}" type="presParOf" srcId="{8D6522A8-7BAB-43CC-B5FD-46A8CC98AB52}" destId="{1E4431D3-6EEC-42C8-94C0-6FCBC8199D90}" srcOrd="3" destOrd="0" presId="urn:microsoft.com/office/officeart/2018/2/layout/IconVerticalSolidList"/>
    <dgm:cxn modelId="{D19A28B7-E2FE-4321-AF37-98F0771DC032}" type="presParOf" srcId="{5220B3D0-2F52-41B5-AC01-B5E43C10B49E}" destId="{A07F358A-521C-4432-9B29-58174F2CFD3E}" srcOrd="3" destOrd="0" presId="urn:microsoft.com/office/officeart/2018/2/layout/IconVerticalSolidList"/>
    <dgm:cxn modelId="{7C3EC47D-D9AD-4D4B-8F09-CA060CAC44CA}" type="presParOf" srcId="{5220B3D0-2F52-41B5-AC01-B5E43C10B49E}" destId="{CB9E263B-8A40-4BAC-8E2F-2B24DAB338F5}" srcOrd="4" destOrd="0" presId="urn:microsoft.com/office/officeart/2018/2/layout/IconVerticalSolidList"/>
    <dgm:cxn modelId="{98537407-BAB6-4CDA-AABF-DEDC831E0054}" type="presParOf" srcId="{CB9E263B-8A40-4BAC-8E2F-2B24DAB338F5}" destId="{5D4EDF15-EB5D-4B15-B540-FD53101567A1}" srcOrd="0" destOrd="0" presId="urn:microsoft.com/office/officeart/2018/2/layout/IconVerticalSolidList"/>
    <dgm:cxn modelId="{67BB2E10-E14F-4A0E-AE59-BBB038873F8D}" type="presParOf" srcId="{CB9E263B-8A40-4BAC-8E2F-2B24DAB338F5}" destId="{DEFF1E8C-6E96-48EA-B5AB-1079EE61EDDE}" srcOrd="1" destOrd="0" presId="urn:microsoft.com/office/officeart/2018/2/layout/IconVerticalSolidList"/>
    <dgm:cxn modelId="{39F82109-6346-4554-B144-3AFD6A1644E0}" type="presParOf" srcId="{CB9E263B-8A40-4BAC-8E2F-2B24DAB338F5}" destId="{8546AF5C-4968-4993-9A8D-8A495B17DD71}" srcOrd="2" destOrd="0" presId="urn:microsoft.com/office/officeart/2018/2/layout/IconVerticalSolidList"/>
    <dgm:cxn modelId="{D5D21BAE-FC21-4C52-BB5A-7C2CB6AC0337}" type="presParOf" srcId="{CB9E263B-8A40-4BAC-8E2F-2B24DAB338F5}" destId="{A2512ED4-CA5F-4B2B-8DF5-17B999B690A8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EF8DDA6-1C64-40D3-BE42-A2CAC0EE3A2F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41B64CC2-7896-4A73-A5A5-227D2F52F6F2}">
      <dgm:prSet/>
      <dgm:spPr/>
      <dgm:t>
        <a:bodyPr/>
        <a:lstStyle/>
        <a:p>
          <a:r>
            <a:rPr lang="en-US"/>
            <a:t>Overview of key milestones</a:t>
          </a:r>
        </a:p>
      </dgm:t>
    </dgm:pt>
    <dgm:pt modelId="{119A0197-C10E-4F4E-B921-C717F8D7A639}" type="parTrans" cxnId="{03AD12AE-B88F-4520-B44B-4AF6D73A657B}">
      <dgm:prSet/>
      <dgm:spPr/>
      <dgm:t>
        <a:bodyPr/>
        <a:lstStyle/>
        <a:p>
          <a:endParaRPr lang="en-US"/>
        </a:p>
      </dgm:t>
    </dgm:pt>
    <dgm:pt modelId="{705517D3-CD42-4E4F-B12C-95043163443F}" type="sibTrans" cxnId="{03AD12AE-B88F-4520-B44B-4AF6D73A657B}">
      <dgm:prSet/>
      <dgm:spPr/>
      <dgm:t>
        <a:bodyPr/>
        <a:lstStyle/>
        <a:p>
          <a:endParaRPr lang="en-US"/>
        </a:p>
      </dgm:t>
    </dgm:pt>
    <dgm:pt modelId="{9448B7BA-0EEF-4B99-B752-144ED9B673FC}">
      <dgm:prSet/>
      <dgm:spPr/>
      <dgm:t>
        <a:bodyPr/>
        <a:lstStyle/>
        <a:p>
          <a:r>
            <a:rPr lang="en-US"/>
            <a:t>Equipment Procurement</a:t>
          </a:r>
        </a:p>
      </dgm:t>
    </dgm:pt>
    <dgm:pt modelId="{BFDA29D6-2D7B-4D8F-B97E-FA735F86FC5D}" type="parTrans" cxnId="{BC87F13D-3FD1-4571-B31E-28C35DCD3897}">
      <dgm:prSet/>
      <dgm:spPr/>
      <dgm:t>
        <a:bodyPr/>
        <a:lstStyle/>
        <a:p>
          <a:endParaRPr lang="en-US"/>
        </a:p>
      </dgm:t>
    </dgm:pt>
    <dgm:pt modelId="{8BE89372-AD8D-44D8-B3EA-7D3823935ED3}" type="sibTrans" cxnId="{BC87F13D-3FD1-4571-B31E-28C35DCD3897}">
      <dgm:prSet/>
      <dgm:spPr/>
      <dgm:t>
        <a:bodyPr/>
        <a:lstStyle/>
        <a:p>
          <a:endParaRPr lang="en-US"/>
        </a:p>
      </dgm:t>
    </dgm:pt>
    <dgm:pt modelId="{714EA4BF-6D16-4A9E-9F82-032085519C27}">
      <dgm:prSet/>
      <dgm:spPr/>
      <dgm:t>
        <a:bodyPr/>
        <a:lstStyle/>
        <a:p>
          <a:r>
            <a:rPr lang="en-US"/>
            <a:t>Network Installation </a:t>
          </a:r>
        </a:p>
      </dgm:t>
    </dgm:pt>
    <dgm:pt modelId="{2855A4D3-7792-4D63-BAFA-E1AC1F066FB1}" type="parTrans" cxnId="{D480E949-1B18-45B8-8FC1-DBD8EDCBE8A5}">
      <dgm:prSet/>
      <dgm:spPr/>
      <dgm:t>
        <a:bodyPr/>
        <a:lstStyle/>
        <a:p>
          <a:endParaRPr lang="en-US"/>
        </a:p>
      </dgm:t>
    </dgm:pt>
    <dgm:pt modelId="{58606A23-D84B-4BB9-9FA3-FD476E85F3A6}" type="sibTrans" cxnId="{D480E949-1B18-45B8-8FC1-DBD8EDCBE8A5}">
      <dgm:prSet/>
      <dgm:spPr/>
      <dgm:t>
        <a:bodyPr/>
        <a:lstStyle/>
        <a:p>
          <a:endParaRPr lang="en-US"/>
        </a:p>
      </dgm:t>
    </dgm:pt>
    <dgm:pt modelId="{49A0F431-1A36-4F8D-9567-6F5542B3B855}">
      <dgm:prSet/>
      <dgm:spPr/>
      <dgm:t>
        <a:bodyPr/>
        <a:lstStyle/>
        <a:p>
          <a:r>
            <a:rPr lang="en-US"/>
            <a:t>Secure Implementation</a:t>
          </a:r>
        </a:p>
      </dgm:t>
    </dgm:pt>
    <dgm:pt modelId="{42724228-7280-4E16-89BC-12B0E813E291}" type="parTrans" cxnId="{22B1C778-955D-481F-93B1-C9406DED566E}">
      <dgm:prSet/>
      <dgm:spPr/>
      <dgm:t>
        <a:bodyPr/>
        <a:lstStyle/>
        <a:p>
          <a:endParaRPr lang="en-US"/>
        </a:p>
      </dgm:t>
    </dgm:pt>
    <dgm:pt modelId="{217CAD2D-0E9D-4F00-B8C3-3BB27C193EC9}" type="sibTrans" cxnId="{22B1C778-955D-481F-93B1-C9406DED566E}">
      <dgm:prSet/>
      <dgm:spPr/>
      <dgm:t>
        <a:bodyPr/>
        <a:lstStyle/>
        <a:p>
          <a:endParaRPr lang="en-US"/>
        </a:p>
      </dgm:t>
    </dgm:pt>
    <dgm:pt modelId="{F2BB18A3-955F-4982-B0F2-73E8A50964D5}">
      <dgm:prSet/>
      <dgm:spPr/>
      <dgm:t>
        <a:bodyPr/>
        <a:lstStyle/>
        <a:p>
          <a:r>
            <a:rPr lang="en-US"/>
            <a:t>Testing and Validation</a:t>
          </a:r>
        </a:p>
      </dgm:t>
    </dgm:pt>
    <dgm:pt modelId="{840C07B8-0C6C-4754-AEFE-F489996F0EDD}" type="parTrans" cxnId="{2646ADE5-38C9-4DE6-86F6-7D6F1155142B}">
      <dgm:prSet/>
      <dgm:spPr/>
      <dgm:t>
        <a:bodyPr/>
        <a:lstStyle/>
        <a:p>
          <a:endParaRPr lang="en-US"/>
        </a:p>
      </dgm:t>
    </dgm:pt>
    <dgm:pt modelId="{F31A25E1-32BC-490F-B8B1-43EDCDEA1176}" type="sibTrans" cxnId="{2646ADE5-38C9-4DE6-86F6-7D6F1155142B}">
      <dgm:prSet/>
      <dgm:spPr/>
      <dgm:t>
        <a:bodyPr/>
        <a:lstStyle/>
        <a:p>
          <a:endParaRPr lang="en-US"/>
        </a:p>
      </dgm:t>
    </dgm:pt>
    <dgm:pt modelId="{5B15F2A7-8EA5-41F5-9F71-E4F355565843}" type="pres">
      <dgm:prSet presAssocID="{CEF8DDA6-1C64-40D3-BE42-A2CAC0EE3A2F}" presName="root" presStyleCnt="0">
        <dgm:presLayoutVars>
          <dgm:dir/>
          <dgm:resizeHandles val="exact"/>
        </dgm:presLayoutVars>
      </dgm:prSet>
      <dgm:spPr/>
    </dgm:pt>
    <dgm:pt modelId="{C38410E8-AB93-49DF-B46B-2605C1497C2F}" type="pres">
      <dgm:prSet presAssocID="{41B64CC2-7896-4A73-A5A5-227D2F52F6F2}" presName="compNode" presStyleCnt="0"/>
      <dgm:spPr/>
    </dgm:pt>
    <dgm:pt modelId="{DEFABF71-72CB-4476-9D24-55FF68AF7963}" type="pres">
      <dgm:prSet presAssocID="{41B64CC2-7896-4A73-A5A5-227D2F52F6F2}" presName="bgRect" presStyleLbl="bgShp" presStyleIdx="0" presStyleCnt="5"/>
      <dgm:spPr/>
    </dgm:pt>
    <dgm:pt modelId="{A799E002-CC80-4DE3-8A46-0A037AEA267E}" type="pres">
      <dgm:prSet presAssocID="{41B64CC2-7896-4A73-A5A5-227D2F52F6F2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6CDF62A7-F1B9-4731-8A93-9E74147A258B}" type="pres">
      <dgm:prSet presAssocID="{41B64CC2-7896-4A73-A5A5-227D2F52F6F2}" presName="spaceRect" presStyleCnt="0"/>
      <dgm:spPr/>
    </dgm:pt>
    <dgm:pt modelId="{2AB23AF1-7726-4F30-8F41-52E7A478E700}" type="pres">
      <dgm:prSet presAssocID="{41B64CC2-7896-4A73-A5A5-227D2F52F6F2}" presName="parTx" presStyleLbl="revTx" presStyleIdx="0" presStyleCnt="5">
        <dgm:presLayoutVars>
          <dgm:chMax val="0"/>
          <dgm:chPref val="0"/>
        </dgm:presLayoutVars>
      </dgm:prSet>
      <dgm:spPr/>
    </dgm:pt>
    <dgm:pt modelId="{DC484C99-E4D6-46F9-AD43-98CDF9E5EC1B}" type="pres">
      <dgm:prSet presAssocID="{705517D3-CD42-4E4F-B12C-95043163443F}" presName="sibTrans" presStyleCnt="0"/>
      <dgm:spPr/>
    </dgm:pt>
    <dgm:pt modelId="{83DF8162-D1E2-43F3-8DCA-53A58BC51C7D}" type="pres">
      <dgm:prSet presAssocID="{9448B7BA-0EEF-4B99-B752-144ED9B673FC}" presName="compNode" presStyleCnt="0"/>
      <dgm:spPr/>
    </dgm:pt>
    <dgm:pt modelId="{7E523723-0B8E-4404-8F45-17495DE2DC3A}" type="pres">
      <dgm:prSet presAssocID="{9448B7BA-0EEF-4B99-B752-144ED9B673FC}" presName="bgRect" presStyleLbl="bgShp" presStyleIdx="1" presStyleCnt="5"/>
      <dgm:spPr/>
    </dgm:pt>
    <dgm:pt modelId="{72D02E85-B2FC-46A9-A717-050DE9F49974}" type="pres">
      <dgm:prSet presAssocID="{9448B7BA-0EEF-4B99-B752-144ED9B673FC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ools"/>
        </a:ext>
      </dgm:extLst>
    </dgm:pt>
    <dgm:pt modelId="{8452AF49-9CC7-429F-9E0E-C946AD9E67E8}" type="pres">
      <dgm:prSet presAssocID="{9448B7BA-0EEF-4B99-B752-144ED9B673FC}" presName="spaceRect" presStyleCnt="0"/>
      <dgm:spPr/>
    </dgm:pt>
    <dgm:pt modelId="{9C5617D0-EE8D-4031-9D07-56E53656DB49}" type="pres">
      <dgm:prSet presAssocID="{9448B7BA-0EEF-4B99-B752-144ED9B673FC}" presName="parTx" presStyleLbl="revTx" presStyleIdx="1" presStyleCnt="5">
        <dgm:presLayoutVars>
          <dgm:chMax val="0"/>
          <dgm:chPref val="0"/>
        </dgm:presLayoutVars>
      </dgm:prSet>
      <dgm:spPr/>
    </dgm:pt>
    <dgm:pt modelId="{4C1DD5CE-ABB3-48E1-9081-04EBA481545B}" type="pres">
      <dgm:prSet presAssocID="{8BE89372-AD8D-44D8-B3EA-7D3823935ED3}" presName="sibTrans" presStyleCnt="0"/>
      <dgm:spPr/>
    </dgm:pt>
    <dgm:pt modelId="{578D5C1F-B05D-4CEE-B138-C1A7883B3F72}" type="pres">
      <dgm:prSet presAssocID="{714EA4BF-6D16-4A9E-9F82-032085519C27}" presName="compNode" presStyleCnt="0"/>
      <dgm:spPr/>
    </dgm:pt>
    <dgm:pt modelId="{4641EC09-43E2-4468-B3E9-3605ED1E327C}" type="pres">
      <dgm:prSet presAssocID="{714EA4BF-6D16-4A9E-9F82-032085519C27}" presName="bgRect" presStyleLbl="bgShp" presStyleIdx="2" presStyleCnt="5"/>
      <dgm:spPr/>
    </dgm:pt>
    <dgm:pt modelId="{54322BF2-A0AC-46CA-A524-86A17ADC776B}" type="pres">
      <dgm:prSet presAssocID="{714EA4BF-6D16-4A9E-9F82-032085519C27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1ECA717D-5D56-4205-8E25-C079AB1A02A1}" type="pres">
      <dgm:prSet presAssocID="{714EA4BF-6D16-4A9E-9F82-032085519C27}" presName="spaceRect" presStyleCnt="0"/>
      <dgm:spPr/>
    </dgm:pt>
    <dgm:pt modelId="{872F4B70-A1E2-408C-AD93-A72F0E5160B0}" type="pres">
      <dgm:prSet presAssocID="{714EA4BF-6D16-4A9E-9F82-032085519C27}" presName="parTx" presStyleLbl="revTx" presStyleIdx="2" presStyleCnt="5">
        <dgm:presLayoutVars>
          <dgm:chMax val="0"/>
          <dgm:chPref val="0"/>
        </dgm:presLayoutVars>
      </dgm:prSet>
      <dgm:spPr/>
    </dgm:pt>
    <dgm:pt modelId="{689B5152-352E-4540-AF9B-F79782F71B5F}" type="pres">
      <dgm:prSet presAssocID="{58606A23-D84B-4BB9-9FA3-FD476E85F3A6}" presName="sibTrans" presStyleCnt="0"/>
      <dgm:spPr/>
    </dgm:pt>
    <dgm:pt modelId="{42562A9C-03C1-449F-8783-9D74C97F8789}" type="pres">
      <dgm:prSet presAssocID="{49A0F431-1A36-4F8D-9567-6F5542B3B855}" presName="compNode" presStyleCnt="0"/>
      <dgm:spPr/>
    </dgm:pt>
    <dgm:pt modelId="{56F1DC1F-1112-4F97-B6ED-B81E5BC733A6}" type="pres">
      <dgm:prSet presAssocID="{49A0F431-1A36-4F8D-9567-6F5542B3B855}" presName="bgRect" presStyleLbl="bgShp" presStyleIdx="3" presStyleCnt="5"/>
      <dgm:spPr/>
    </dgm:pt>
    <dgm:pt modelId="{6D3D38A9-6887-4F03-9BBB-E652898F3142}" type="pres">
      <dgm:prSet presAssocID="{49A0F431-1A36-4F8D-9567-6F5542B3B855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ock"/>
        </a:ext>
      </dgm:extLst>
    </dgm:pt>
    <dgm:pt modelId="{9E2D2E03-3EB4-4CFA-8433-D4192011ACAD}" type="pres">
      <dgm:prSet presAssocID="{49A0F431-1A36-4F8D-9567-6F5542B3B855}" presName="spaceRect" presStyleCnt="0"/>
      <dgm:spPr/>
    </dgm:pt>
    <dgm:pt modelId="{E9D56E5D-2FEE-4193-BCC8-16D94B8D83DA}" type="pres">
      <dgm:prSet presAssocID="{49A0F431-1A36-4F8D-9567-6F5542B3B855}" presName="parTx" presStyleLbl="revTx" presStyleIdx="3" presStyleCnt="5">
        <dgm:presLayoutVars>
          <dgm:chMax val="0"/>
          <dgm:chPref val="0"/>
        </dgm:presLayoutVars>
      </dgm:prSet>
      <dgm:spPr/>
    </dgm:pt>
    <dgm:pt modelId="{AC877D67-B33B-496B-96E7-CC31511D5C7E}" type="pres">
      <dgm:prSet presAssocID="{217CAD2D-0E9D-4F00-B8C3-3BB27C193EC9}" presName="sibTrans" presStyleCnt="0"/>
      <dgm:spPr/>
    </dgm:pt>
    <dgm:pt modelId="{46770C2A-0667-4F01-A4EC-8263A2D8FBDF}" type="pres">
      <dgm:prSet presAssocID="{F2BB18A3-955F-4982-B0F2-73E8A50964D5}" presName="compNode" presStyleCnt="0"/>
      <dgm:spPr/>
    </dgm:pt>
    <dgm:pt modelId="{3FFB45CD-E37A-4F71-A234-10726EC8063D}" type="pres">
      <dgm:prSet presAssocID="{F2BB18A3-955F-4982-B0F2-73E8A50964D5}" presName="bgRect" presStyleLbl="bgShp" presStyleIdx="4" presStyleCnt="5"/>
      <dgm:spPr/>
    </dgm:pt>
    <dgm:pt modelId="{42785111-5BF7-416C-95C6-86FBBC5D6EEC}" type="pres">
      <dgm:prSet presAssocID="{F2BB18A3-955F-4982-B0F2-73E8A50964D5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 List"/>
        </a:ext>
      </dgm:extLst>
    </dgm:pt>
    <dgm:pt modelId="{8805F313-360D-4B1A-810E-5796F3D006E7}" type="pres">
      <dgm:prSet presAssocID="{F2BB18A3-955F-4982-B0F2-73E8A50964D5}" presName="spaceRect" presStyleCnt="0"/>
      <dgm:spPr/>
    </dgm:pt>
    <dgm:pt modelId="{9FB15EF9-E491-4BF6-9C1B-1D727FE7BB6C}" type="pres">
      <dgm:prSet presAssocID="{F2BB18A3-955F-4982-B0F2-73E8A50964D5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A4A5B60F-9FF3-45B0-9133-3C730A79F643}" type="presOf" srcId="{49A0F431-1A36-4F8D-9567-6F5542B3B855}" destId="{E9D56E5D-2FEE-4193-BCC8-16D94B8D83DA}" srcOrd="0" destOrd="0" presId="urn:microsoft.com/office/officeart/2018/2/layout/IconVerticalSolidList"/>
    <dgm:cxn modelId="{BC87F13D-3FD1-4571-B31E-28C35DCD3897}" srcId="{CEF8DDA6-1C64-40D3-BE42-A2CAC0EE3A2F}" destId="{9448B7BA-0EEF-4B99-B752-144ED9B673FC}" srcOrd="1" destOrd="0" parTransId="{BFDA29D6-2D7B-4D8F-B97E-FA735F86FC5D}" sibTransId="{8BE89372-AD8D-44D8-B3EA-7D3823935ED3}"/>
    <dgm:cxn modelId="{F1C2313F-19A9-4F62-BED2-38284C5CDCAE}" type="presOf" srcId="{F2BB18A3-955F-4982-B0F2-73E8A50964D5}" destId="{9FB15EF9-E491-4BF6-9C1B-1D727FE7BB6C}" srcOrd="0" destOrd="0" presId="urn:microsoft.com/office/officeart/2018/2/layout/IconVerticalSolidList"/>
    <dgm:cxn modelId="{D480E949-1B18-45B8-8FC1-DBD8EDCBE8A5}" srcId="{CEF8DDA6-1C64-40D3-BE42-A2CAC0EE3A2F}" destId="{714EA4BF-6D16-4A9E-9F82-032085519C27}" srcOrd="2" destOrd="0" parTransId="{2855A4D3-7792-4D63-BAFA-E1AC1F066FB1}" sibTransId="{58606A23-D84B-4BB9-9FA3-FD476E85F3A6}"/>
    <dgm:cxn modelId="{22B1C778-955D-481F-93B1-C9406DED566E}" srcId="{CEF8DDA6-1C64-40D3-BE42-A2CAC0EE3A2F}" destId="{49A0F431-1A36-4F8D-9567-6F5542B3B855}" srcOrd="3" destOrd="0" parTransId="{42724228-7280-4E16-89BC-12B0E813E291}" sibTransId="{217CAD2D-0E9D-4F00-B8C3-3BB27C193EC9}"/>
    <dgm:cxn modelId="{608B0B9C-8C8D-4097-898F-53DEE7CBF0C8}" type="presOf" srcId="{41B64CC2-7896-4A73-A5A5-227D2F52F6F2}" destId="{2AB23AF1-7726-4F30-8F41-52E7A478E700}" srcOrd="0" destOrd="0" presId="urn:microsoft.com/office/officeart/2018/2/layout/IconVerticalSolidList"/>
    <dgm:cxn modelId="{03AD12AE-B88F-4520-B44B-4AF6D73A657B}" srcId="{CEF8DDA6-1C64-40D3-BE42-A2CAC0EE3A2F}" destId="{41B64CC2-7896-4A73-A5A5-227D2F52F6F2}" srcOrd="0" destOrd="0" parTransId="{119A0197-C10E-4F4E-B921-C717F8D7A639}" sibTransId="{705517D3-CD42-4E4F-B12C-95043163443F}"/>
    <dgm:cxn modelId="{8E1B3BB8-180F-43E5-82E1-7B032277D0EF}" type="presOf" srcId="{714EA4BF-6D16-4A9E-9F82-032085519C27}" destId="{872F4B70-A1E2-408C-AD93-A72F0E5160B0}" srcOrd="0" destOrd="0" presId="urn:microsoft.com/office/officeart/2018/2/layout/IconVerticalSolidList"/>
    <dgm:cxn modelId="{DE35F6D0-10C6-4A6B-AC99-FC88E3C6243A}" type="presOf" srcId="{9448B7BA-0EEF-4B99-B752-144ED9B673FC}" destId="{9C5617D0-EE8D-4031-9D07-56E53656DB49}" srcOrd="0" destOrd="0" presId="urn:microsoft.com/office/officeart/2018/2/layout/IconVerticalSolidList"/>
    <dgm:cxn modelId="{D6F441E0-5414-402E-A412-407D77477325}" type="presOf" srcId="{CEF8DDA6-1C64-40D3-BE42-A2CAC0EE3A2F}" destId="{5B15F2A7-8EA5-41F5-9F71-E4F355565843}" srcOrd="0" destOrd="0" presId="urn:microsoft.com/office/officeart/2018/2/layout/IconVerticalSolidList"/>
    <dgm:cxn modelId="{2646ADE5-38C9-4DE6-86F6-7D6F1155142B}" srcId="{CEF8DDA6-1C64-40D3-BE42-A2CAC0EE3A2F}" destId="{F2BB18A3-955F-4982-B0F2-73E8A50964D5}" srcOrd="4" destOrd="0" parTransId="{840C07B8-0C6C-4754-AEFE-F489996F0EDD}" sibTransId="{F31A25E1-32BC-490F-B8B1-43EDCDEA1176}"/>
    <dgm:cxn modelId="{62818590-7CAC-4F36-9F61-8B9DAE48A2F0}" type="presParOf" srcId="{5B15F2A7-8EA5-41F5-9F71-E4F355565843}" destId="{C38410E8-AB93-49DF-B46B-2605C1497C2F}" srcOrd="0" destOrd="0" presId="urn:microsoft.com/office/officeart/2018/2/layout/IconVerticalSolidList"/>
    <dgm:cxn modelId="{C950E811-68FB-468E-94B4-1745BCA6503E}" type="presParOf" srcId="{C38410E8-AB93-49DF-B46B-2605C1497C2F}" destId="{DEFABF71-72CB-4476-9D24-55FF68AF7963}" srcOrd="0" destOrd="0" presId="urn:microsoft.com/office/officeart/2018/2/layout/IconVerticalSolidList"/>
    <dgm:cxn modelId="{7B9D6DAB-425F-4707-B513-C00A7AF9A928}" type="presParOf" srcId="{C38410E8-AB93-49DF-B46B-2605C1497C2F}" destId="{A799E002-CC80-4DE3-8A46-0A037AEA267E}" srcOrd="1" destOrd="0" presId="urn:microsoft.com/office/officeart/2018/2/layout/IconVerticalSolidList"/>
    <dgm:cxn modelId="{A6FE175F-BD8E-489B-B168-71EB79D37DDF}" type="presParOf" srcId="{C38410E8-AB93-49DF-B46B-2605C1497C2F}" destId="{6CDF62A7-F1B9-4731-8A93-9E74147A258B}" srcOrd="2" destOrd="0" presId="urn:microsoft.com/office/officeart/2018/2/layout/IconVerticalSolidList"/>
    <dgm:cxn modelId="{37A89F20-D2AF-4D9C-B1FF-D39077FB4EFF}" type="presParOf" srcId="{C38410E8-AB93-49DF-B46B-2605C1497C2F}" destId="{2AB23AF1-7726-4F30-8F41-52E7A478E700}" srcOrd="3" destOrd="0" presId="urn:microsoft.com/office/officeart/2018/2/layout/IconVerticalSolidList"/>
    <dgm:cxn modelId="{C12CA654-5140-4D52-9814-683E6FD49712}" type="presParOf" srcId="{5B15F2A7-8EA5-41F5-9F71-E4F355565843}" destId="{DC484C99-E4D6-46F9-AD43-98CDF9E5EC1B}" srcOrd="1" destOrd="0" presId="urn:microsoft.com/office/officeart/2018/2/layout/IconVerticalSolidList"/>
    <dgm:cxn modelId="{AFAF8730-695A-46AB-B19E-784AE13C3625}" type="presParOf" srcId="{5B15F2A7-8EA5-41F5-9F71-E4F355565843}" destId="{83DF8162-D1E2-43F3-8DCA-53A58BC51C7D}" srcOrd="2" destOrd="0" presId="urn:microsoft.com/office/officeart/2018/2/layout/IconVerticalSolidList"/>
    <dgm:cxn modelId="{52F9E403-CA29-4314-8D77-9E5BF5CBE1E2}" type="presParOf" srcId="{83DF8162-D1E2-43F3-8DCA-53A58BC51C7D}" destId="{7E523723-0B8E-4404-8F45-17495DE2DC3A}" srcOrd="0" destOrd="0" presId="urn:microsoft.com/office/officeart/2018/2/layout/IconVerticalSolidList"/>
    <dgm:cxn modelId="{B00175EF-E5AF-4314-BA92-2C81775EA6C7}" type="presParOf" srcId="{83DF8162-D1E2-43F3-8DCA-53A58BC51C7D}" destId="{72D02E85-B2FC-46A9-A717-050DE9F49974}" srcOrd="1" destOrd="0" presId="urn:microsoft.com/office/officeart/2018/2/layout/IconVerticalSolidList"/>
    <dgm:cxn modelId="{A021EE44-F641-41D5-9DC7-160576FEC679}" type="presParOf" srcId="{83DF8162-D1E2-43F3-8DCA-53A58BC51C7D}" destId="{8452AF49-9CC7-429F-9E0E-C946AD9E67E8}" srcOrd="2" destOrd="0" presId="urn:microsoft.com/office/officeart/2018/2/layout/IconVerticalSolidList"/>
    <dgm:cxn modelId="{611B025D-7206-48FF-850E-B6633B483FE4}" type="presParOf" srcId="{83DF8162-D1E2-43F3-8DCA-53A58BC51C7D}" destId="{9C5617D0-EE8D-4031-9D07-56E53656DB49}" srcOrd="3" destOrd="0" presId="urn:microsoft.com/office/officeart/2018/2/layout/IconVerticalSolidList"/>
    <dgm:cxn modelId="{3DB18C15-B658-4D5E-8F6C-5CF6B4A1FFE6}" type="presParOf" srcId="{5B15F2A7-8EA5-41F5-9F71-E4F355565843}" destId="{4C1DD5CE-ABB3-48E1-9081-04EBA481545B}" srcOrd="3" destOrd="0" presId="urn:microsoft.com/office/officeart/2018/2/layout/IconVerticalSolidList"/>
    <dgm:cxn modelId="{CC4EFF33-00C4-4AF6-A227-600DF36DBB73}" type="presParOf" srcId="{5B15F2A7-8EA5-41F5-9F71-E4F355565843}" destId="{578D5C1F-B05D-4CEE-B138-C1A7883B3F72}" srcOrd="4" destOrd="0" presId="urn:microsoft.com/office/officeart/2018/2/layout/IconVerticalSolidList"/>
    <dgm:cxn modelId="{46D0F23D-3174-4CA1-B8E3-70E5B1AFB54F}" type="presParOf" srcId="{578D5C1F-B05D-4CEE-B138-C1A7883B3F72}" destId="{4641EC09-43E2-4468-B3E9-3605ED1E327C}" srcOrd="0" destOrd="0" presId="urn:microsoft.com/office/officeart/2018/2/layout/IconVerticalSolidList"/>
    <dgm:cxn modelId="{D131F9BA-8CF2-4AD5-878D-E6B7CCB18332}" type="presParOf" srcId="{578D5C1F-B05D-4CEE-B138-C1A7883B3F72}" destId="{54322BF2-A0AC-46CA-A524-86A17ADC776B}" srcOrd="1" destOrd="0" presId="urn:microsoft.com/office/officeart/2018/2/layout/IconVerticalSolidList"/>
    <dgm:cxn modelId="{213D4C54-5124-4971-A4AB-18072AA84714}" type="presParOf" srcId="{578D5C1F-B05D-4CEE-B138-C1A7883B3F72}" destId="{1ECA717D-5D56-4205-8E25-C079AB1A02A1}" srcOrd="2" destOrd="0" presId="urn:microsoft.com/office/officeart/2018/2/layout/IconVerticalSolidList"/>
    <dgm:cxn modelId="{5C8AA22C-6975-4827-BE2F-CDD4996649B8}" type="presParOf" srcId="{578D5C1F-B05D-4CEE-B138-C1A7883B3F72}" destId="{872F4B70-A1E2-408C-AD93-A72F0E5160B0}" srcOrd="3" destOrd="0" presId="urn:microsoft.com/office/officeart/2018/2/layout/IconVerticalSolidList"/>
    <dgm:cxn modelId="{3D674952-B312-4DAD-AE67-7E2D2A119C4F}" type="presParOf" srcId="{5B15F2A7-8EA5-41F5-9F71-E4F355565843}" destId="{689B5152-352E-4540-AF9B-F79782F71B5F}" srcOrd="5" destOrd="0" presId="urn:microsoft.com/office/officeart/2018/2/layout/IconVerticalSolidList"/>
    <dgm:cxn modelId="{4653A8A1-AD1F-44F1-8BD3-22B0F3E8D839}" type="presParOf" srcId="{5B15F2A7-8EA5-41F5-9F71-E4F355565843}" destId="{42562A9C-03C1-449F-8783-9D74C97F8789}" srcOrd="6" destOrd="0" presId="urn:microsoft.com/office/officeart/2018/2/layout/IconVerticalSolidList"/>
    <dgm:cxn modelId="{18F9A5F2-2821-4C8E-827A-D8F7467FB874}" type="presParOf" srcId="{42562A9C-03C1-449F-8783-9D74C97F8789}" destId="{56F1DC1F-1112-4F97-B6ED-B81E5BC733A6}" srcOrd="0" destOrd="0" presId="urn:microsoft.com/office/officeart/2018/2/layout/IconVerticalSolidList"/>
    <dgm:cxn modelId="{24B1D6E3-6CFD-4102-A608-01409D46BE7E}" type="presParOf" srcId="{42562A9C-03C1-449F-8783-9D74C97F8789}" destId="{6D3D38A9-6887-4F03-9BBB-E652898F3142}" srcOrd="1" destOrd="0" presId="urn:microsoft.com/office/officeart/2018/2/layout/IconVerticalSolidList"/>
    <dgm:cxn modelId="{4BBE533B-0C3B-4F6F-BD8A-1E6CF9903B36}" type="presParOf" srcId="{42562A9C-03C1-449F-8783-9D74C97F8789}" destId="{9E2D2E03-3EB4-4CFA-8433-D4192011ACAD}" srcOrd="2" destOrd="0" presId="urn:microsoft.com/office/officeart/2018/2/layout/IconVerticalSolidList"/>
    <dgm:cxn modelId="{FB125E35-D742-4C0F-AECA-30CCFEEB3D01}" type="presParOf" srcId="{42562A9C-03C1-449F-8783-9D74C97F8789}" destId="{E9D56E5D-2FEE-4193-BCC8-16D94B8D83DA}" srcOrd="3" destOrd="0" presId="urn:microsoft.com/office/officeart/2018/2/layout/IconVerticalSolidList"/>
    <dgm:cxn modelId="{CCB04370-4342-45C1-8A4A-5B5DC85BB1EB}" type="presParOf" srcId="{5B15F2A7-8EA5-41F5-9F71-E4F355565843}" destId="{AC877D67-B33B-496B-96E7-CC31511D5C7E}" srcOrd="7" destOrd="0" presId="urn:microsoft.com/office/officeart/2018/2/layout/IconVerticalSolidList"/>
    <dgm:cxn modelId="{67E1A645-89D5-4F18-8C47-0ACEC9072430}" type="presParOf" srcId="{5B15F2A7-8EA5-41F5-9F71-E4F355565843}" destId="{46770C2A-0667-4F01-A4EC-8263A2D8FBDF}" srcOrd="8" destOrd="0" presId="urn:microsoft.com/office/officeart/2018/2/layout/IconVerticalSolidList"/>
    <dgm:cxn modelId="{A2A4F13E-3D52-4ADD-9140-C5FF740754E8}" type="presParOf" srcId="{46770C2A-0667-4F01-A4EC-8263A2D8FBDF}" destId="{3FFB45CD-E37A-4F71-A234-10726EC8063D}" srcOrd="0" destOrd="0" presId="urn:microsoft.com/office/officeart/2018/2/layout/IconVerticalSolidList"/>
    <dgm:cxn modelId="{012C633E-BD1F-4C58-82C5-7F5DB7FECDB3}" type="presParOf" srcId="{46770C2A-0667-4F01-A4EC-8263A2D8FBDF}" destId="{42785111-5BF7-416C-95C6-86FBBC5D6EEC}" srcOrd="1" destOrd="0" presId="urn:microsoft.com/office/officeart/2018/2/layout/IconVerticalSolidList"/>
    <dgm:cxn modelId="{8D0D7E43-5E1C-4A33-988F-8F2464F26673}" type="presParOf" srcId="{46770C2A-0667-4F01-A4EC-8263A2D8FBDF}" destId="{8805F313-360D-4B1A-810E-5796F3D006E7}" srcOrd="2" destOrd="0" presId="urn:microsoft.com/office/officeart/2018/2/layout/IconVerticalSolidList"/>
    <dgm:cxn modelId="{B917A8AB-D9DC-445D-A74A-72F10FFF73B6}" type="presParOf" srcId="{46770C2A-0667-4F01-A4EC-8263A2D8FBDF}" destId="{9FB15EF9-E491-4BF6-9C1B-1D727FE7BB6C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1A1C3B9-96AB-40B6-AE04-E784D19E69D2}" type="doc">
      <dgm:prSet loTypeId="urn:microsoft.com/office/officeart/2005/8/layout/default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ED2E0E71-448E-4E72-899B-8B3BD5E85D6D}">
      <dgm:prSet/>
      <dgm:spPr/>
      <dgm:t>
        <a:bodyPr/>
        <a:lstStyle/>
        <a:p>
          <a:r>
            <a:rPr lang="en-US" b="0" i="0"/>
            <a:t>Summary of network testing outcomes:</a:t>
          </a:r>
          <a:endParaRPr lang="en-US"/>
        </a:p>
      </dgm:t>
    </dgm:pt>
    <dgm:pt modelId="{1A7AAE3F-92BE-4F85-B53C-67013FB79E5A}" type="parTrans" cxnId="{2F9EDF35-F998-4784-89BF-9E54BE6B0813}">
      <dgm:prSet/>
      <dgm:spPr/>
      <dgm:t>
        <a:bodyPr/>
        <a:lstStyle/>
        <a:p>
          <a:endParaRPr lang="en-US"/>
        </a:p>
      </dgm:t>
    </dgm:pt>
    <dgm:pt modelId="{AB8F5636-E024-4DBF-B5C0-E6AC3A346403}" type="sibTrans" cxnId="{2F9EDF35-F998-4784-89BF-9E54BE6B0813}">
      <dgm:prSet/>
      <dgm:spPr/>
      <dgm:t>
        <a:bodyPr/>
        <a:lstStyle/>
        <a:p>
          <a:endParaRPr lang="en-US"/>
        </a:p>
      </dgm:t>
    </dgm:pt>
    <dgm:pt modelId="{58DD1DBC-5D3D-4D41-9715-67F3E1901818}">
      <dgm:prSet/>
      <dgm:spPr/>
      <dgm:t>
        <a:bodyPr/>
        <a:lstStyle/>
        <a:p>
          <a:r>
            <a:rPr lang="en-US" b="0" i="0"/>
            <a:t>Network functionality tests</a:t>
          </a:r>
          <a:endParaRPr lang="en-US"/>
        </a:p>
      </dgm:t>
    </dgm:pt>
    <dgm:pt modelId="{0077FDBE-4905-42EF-BB3E-37C90E5652C7}" type="parTrans" cxnId="{97902134-589A-4614-A701-34B91BC11BC0}">
      <dgm:prSet/>
      <dgm:spPr/>
      <dgm:t>
        <a:bodyPr/>
        <a:lstStyle/>
        <a:p>
          <a:endParaRPr lang="en-US"/>
        </a:p>
      </dgm:t>
    </dgm:pt>
    <dgm:pt modelId="{8B20EC11-3FF2-4D79-B063-C2F68EBB2DB4}" type="sibTrans" cxnId="{97902134-589A-4614-A701-34B91BC11BC0}">
      <dgm:prSet/>
      <dgm:spPr/>
      <dgm:t>
        <a:bodyPr/>
        <a:lstStyle/>
        <a:p>
          <a:endParaRPr lang="en-US"/>
        </a:p>
      </dgm:t>
    </dgm:pt>
    <dgm:pt modelId="{5A65C587-25D9-42D6-A43C-8B057FEF1904}">
      <dgm:prSet/>
      <dgm:spPr/>
      <dgm:t>
        <a:bodyPr/>
        <a:lstStyle/>
        <a:p>
          <a:r>
            <a:rPr lang="en-US" b="0" i="0"/>
            <a:t>User acceptance testing </a:t>
          </a:r>
          <a:endParaRPr lang="en-US"/>
        </a:p>
      </dgm:t>
    </dgm:pt>
    <dgm:pt modelId="{D4E63BC6-66DC-4094-B38D-7D27A79E6E80}" type="parTrans" cxnId="{0E2CED30-6560-4E24-BA21-144AFE2689DF}">
      <dgm:prSet/>
      <dgm:spPr/>
      <dgm:t>
        <a:bodyPr/>
        <a:lstStyle/>
        <a:p>
          <a:endParaRPr lang="en-US"/>
        </a:p>
      </dgm:t>
    </dgm:pt>
    <dgm:pt modelId="{CBBE29C8-61D2-4389-BA78-453E3ED0C529}" type="sibTrans" cxnId="{0E2CED30-6560-4E24-BA21-144AFE2689DF}">
      <dgm:prSet/>
      <dgm:spPr/>
      <dgm:t>
        <a:bodyPr/>
        <a:lstStyle/>
        <a:p>
          <a:endParaRPr lang="en-US"/>
        </a:p>
      </dgm:t>
    </dgm:pt>
    <dgm:pt modelId="{BF2145D4-0FEE-43EC-9163-86CC8BACC4C8}">
      <dgm:prSet/>
      <dgm:spPr/>
      <dgm:t>
        <a:bodyPr/>
        <a:lstStyle/>
        <a:p>
          <a:r>
            <a:rPr lang="en-US" b="0" i="0"/>
            <a:t>Security validation</a:t>
          </a:r>
          <a:endParaRPr lang="en-US"/>
        </a:p>
      </dgm:t>
    </dgm:pt>
    <dgm:pt modelId="{EAB2B21D-BEE6-4E59-A289-019D5461AED9}" type="parTrans" cxnId="{6E58B196-215E-4461-8AB5-97DD61F39116}">
      <dgm:prSet/>
      <dgm:spPr/>
      <dgm:t>
        <a:bodyPr/>
        <a:lstStyle/>
        <a:p>
          <a:endParaRPr lang="en-US"/>
        </a:p>
      </dgm:t>
    </dgm:pt>
    <dgm:pt modelId="{A79689B3-190F-461B-B308-8ACFCB5DA89F}" type="sibTrans" cxnId="{6E58B196-215E-4461-8AB5-97DD61F39116}">
      <dgm:prSet/>
      <dgm:spPr/>
      <dgm:t>
        <a:bodyPr/>
        <a:lstStyle/>
        <a:p>
          <a:endParaRPr lang="en-US"/>
        </a:p>
      </dgm:t>
    </dgm:pt>
    <dgm:pt modelId="{A03E81E9-77D2-439C-B605-C1442601EEFA}">
      <dgm:prSet/>
      <dgm:spPr/>
      <dgm:t>
        <a:bodyPr/>
        <a:lstStyle/>
        <a:p>
          <a:r>
            <a:rPr lang="en-US" b="0" i="0"/>
            <a:t>All tests passed successfully.</a:t>
          </a:r>
          <a:endParaRPr lang="en-US"/>
        </a:p>
      </dgm:t>
    </dgm:pt>
    <dgm:pt modelId="{7D62F770-0097-4B62-AFF9-EEB7621B1554}" type="parTrans" cxnId="{979DBE12-31E4-47A4-A2A7-A70EAD813F00}">
      <dgm:prSet/>
      <dgm:spPr/>
      <dgm:t>
        <a:bodyPr/>
        <a:lstStyle/>
        <a:p>
          <a:endParaRPr lang="en-US"/>
        </a:p>
      </dgm:t>
    </dgm:pt>
    <dgm:pt modelId="{BB1B7836-65E9-45D7-955E-4AF4326794A4}" type="sibTrans" cxnId="{979DBE12-31E4-47A4-A2A7-A70EAD813F00}">
      <dgm:prSet/>
      <dgm:spPr/>
      <dgm:t>
        <a:bodyPr/>
        <a:lstStyle/>
        <a:p>
          <a:endParaRPr lang="en-US"/>
        </a:p>
      </dgm:t>
    </dgm:pt>
    <dgm:pt modelId="{1C38E010-0529-466E-A5D3-46794F4A0447}" type="pres">
      <dgm:prSet presAssocID="{71A1C3B9-96AB-40B6-AE04-E784D19E69D2}" presName="diagram" presStyleCnt="0">
        <dgm:presLayoutVars>
          <dgm:dir/>
          <dgm:resizeHandles val="exact"/>
        </dgm:presLayoutVars>
      </dgm:prSet>
      <dgm:spPr/>
    </dgm:pt>
    <dgm:pt modelId="{9335210E-AA79-4764-AEC3-C9A18C44CCD2}" type="pres">
      <dgm:prSet presAssocID="{ED2E0E71-448E-4E72-899B-8B3BD5E85D6D}" presName="node" presStyleLbl="node1" presStyleIdx="0" presStyleCnt="5">
        <dgm:presLayoutVars>
          <dgm:bulletEnabled val="1"/>
        </dgm:presLayoutVars>
      </dgm:prSet>
      <dgm:spPr/>
    </dgm:pt>
    <dgm:pt modelId="{16519816-9904-4583-889F-9305DBB0129B}" type="pres">
      <dgm:prSet presAssocID="{AB8F5636-E024-4DBF-B5C0-E6AC3A346403}" presName="sibTrans" presStyleCnt="0"/>
      <dgm:spPr/>
    </dgm:pt>
    <dgm:pt modelId="{187A3720-A109-4CAC-A470-CDA6BD68410A}" type="pres">
      <dgm:prSet presAssocID="{58DD1DBC-5D3D-4D41-9715-67F3E1901818}" presName="node" presStyleLbl="node1" presStyleIdx="1" presStyleCnt="5">
        <dgm:presLayoutVars>
          <dgm:bulletEnabled val="1"/>
        </dgm:presLayoutVars>
      </dgm:prSet>
      <dgm:spPr/>
    </dgm:pt>
    <dgm:pt modelId="{C5641A40-F552-4EB7-9970-BE7EF369DFCC}" type="pres">
      <dgm:prSet presAssocID="{8B20EC11-3FF2-4D79-B063-C2F68EBB2DB4}" presName="sibTrans" presStyleCnt="0"/>
      <dgm:spPr/>
    </dgm:pt>
    <dgm:pt modelId="{985EBD94-6D7C-4457-A412-5FAF303D5CDC}" type="pres">
      <dgm:prSet presAssocID="{5A65C587-25D9-42D6-A43C-8B057FEF1904}" presName="node" presStyleLbl="node1" presStyleIdx="2" presStyleCnt="5">
        <dgm:presLayoutVars>
          <dgm:bulletEnabled val="1"/>
        </dgm:presLayoutVars>
      </dgm:prSet>
      <dgm:spPr/>
    </dgm:pt>
    <dgm:pt modelId="{BA1A15AC-5E96-486A-86F3-BD268E0A4568}" type="pres">
      <dgm:prSet presAssocID="{CBBE29C8-61D2-4389-BA78-453E3ED0C529}" presName="sibTrans" presStyleCnt="0"/>
      <dgm:spPr/>
    </dgm:pt>
    <dgm:pt modelId="{ED0A90DC-B113-4243-BF90-403811862F58}" type="pres">
      <dgm:prSet presAssocID="{BF2145D4-0FEE-43EC-9163-86CC8BACC4C8}" presName="node" presStyleLbl="node1" presStyleIdx="3" presStyleCnt="5">
        <dgm:presLayoutVars>
          <dgm:bulletEnabled val="1"/>
        </dgm:presLayoutVars>
      </dgm:prSet>
      <dgm:spPr/>
    </dgm:pt>
    <dgm:pt modelId="{402B1D71-54C3-4B7F-B562-0E0666A076AA}" type="pres">
      <dgm:prSet presAssocID="{A79689B3-190F-461B-B308-8ACFCB5DA89F}" presName="sibTrans" presStyleCnt="0"/>
      <dgm:spPr/>
    </dgm:pt>
    <dgm:pt modelId="{A9B70BAC-38BC-4999-A01E-539B1D8C7699}" type="pres">
      <dgm:prSet presAssocID="{A03E81E9-77D2-439C-B605-C1442601EEFA}" presName="node" presStyleLbl="node1" presStyleIdx="4" presStyleCnt="5">
        <dgm:presLayoutVars>
          <dgm:bulletEnabled val="1"/>
        </dgm:presLayoutVars>
      </dgm:prSet>
      <dgm:spPr/>
    </dgm:pt>
  </dgm:ptLst>
  <dgm:cxnLst>
    <dgm:cxn modelId="{A762250D-CF4C-48D6-87FE-A03B5343A109}" type="presOf" srcId="{ED2E0E71-448E-4E72-899B-8B3BD5E85D6D}" destId="{9335210E-AA79-4764-AEC3-C9A18C44CCD2}" srcOrd="0" destOrd="0" presId="urn:microsoft.com/office/officeart/2005/8/layout/default"/>
    <dgm:cxn modelId="{979DBE12-31E4-47A4-A2A7-A70EAD813F00}" srcId="{71A1C3B9-96AB-40B6-AE04-E784D19E69D2}" destId="{A03E81E9-77D2-439C-B605-C1442601EEFA}" srcOrd="4" destOrd="0" parTransId="{7D62F770-0097-4B62-AFF9-EEB7621B1554}" sibTransId="{BB1B7836-65E9-45D7-955E-4AF4326794A4}"/>
    <dgm:cxn modelId="{302F702C-20D1-4834-B328-E2EC8652B121}" type="presOf" srcId="{71A1C3B9-96AB-40B6-AE04-E784D19E69D2}" destId="{1C38E010-0529-466E-A5D3-46794F4A0447}" srcOrd="0" destOrd="0" presId="urn:microsoft.com/office/officeart/2005/8/layout/default"/>
    <dgm:cxn modelId="{DDC0822C-1460-490A-B146-4E61AA9F5657}" type="presOf" srcId="{A03E81E9-77D2-439C-B605-C1442601EEFA}" destId="{A9B70BAC-38BC-4999-A01E-539B1D8C7699}" srcOrd="0" destOrd="0" presId="urn:microsoft.com/office/officeart/2005/8/layout/default"/>
    <dgm:cxn modelId="{0E2CED30-6560-4E24-BA21-144AFE2689DF}" srcId="{71A1C3B9-96AB-40B6-AE04-E784D19E69D2}" destId="{5A65C587-25D9-42D6-A43C-8B057FEF1904}" srcOrd="2" destOrd="0" parTransId="{D4E63BC6-66DC-4094-B38D-7D27A79E6E80}" sibTransId="{CBBE29C8-61D2-4389-BA78-453E3ED0C529}"/>
    <dgm:cxn modelId="{97902134-589A-4614-A701-34B91BC11BC0}" srcId="{71A1C3B9-96AB-40B6-AE04-E784D19E69D2}" destId="{58DD1DBC-5D3D-4D41-9715-67F3E1901818}" srcOrd="1" destOrd="0" parTransId="{0077FDBE-4905-42EF-BB3E-37C90E5652C7}" sibTransId="{8B20EC11-3FF2-4D79-B063-C2F68EBB2DB4}"/>
    <dgm:cxn modelId="{2F9EDF35-F998-4784-89BF-9E54BE6B0813}" srcId="{71A1C3B9-96AB-40B6-AE04-E784D19E69D2}" destId="{ED2E0E71-448E-4E72-899B-8B3BD5E85D6D}" srcOrd="0" destOrd="0" parTransId="{1A7AAE3F-92BE-4F85-B53C-67013FB79E5A}" sibTransId="{AB8F5636-E024-4DBF-B5C0-E6AC3A346403}"/>
    <dgm:cxn modelId="{76ED2A7C-4E54-4F34-B3F1-732294DD3B30}" type="presOf" srcId="{58DD1DBC-5D3D-4D41-9715-67F3E1901818}" destId="{187A3720-A109-4CAC-A470-CDA6BD68410A}" srcOrd="0" destOrd="0" presId="urn:microsoft.com/office/officeart/2005/8/layout/default"/>
    <dgm:cxn modelId="{6E58B196-215E-4461-8AB5-97DD61F39116}" srcId="{71A1C3B9-96AB-40B6-AE04-E784D19E69D2}" destId="{BF2145D4-0FEE-43EC-9163-86CC8BACC4C8}" srcOrd="3" destOrd="0" parTransId="{EAB2B21D-BEE6-4E59-A289-019D5461AED9}" sibTransId="{A79689B3-190F-461B-B308-8ACFCB5DA89F}"/>
    <dgm:cxn modelId="{B717ADD3-A3B8-478D-AD72-EDEE988927B9}" type="presOf" srcId="{BF2145D4-0FEE-43EC-9163-86CC8BACC4C8}" destId="{ED0A90DC-B113-4243-BF90-403811862F58}" srcOrd="0" destOrd="0" presId="urn:microsoft.com/office/officeart/2005/8/layout/default"/>
    <dgm:cxn modelId="{F43CEDEC-172E-4803-8AD9-04C4338634B6}" type="presOf" srcId="{5A65C587-25D9-42D6-A43C-8B057FEF1904}" destId="{985EBD94-6D7C-4457-A412-5FAF303D5CDC}" srcOrd="0" destOrd="0" presId="urn:microsoft.com/office/officeart/2005/8/layout/default"/>
    <dgm:cxn modelId="{D2287A31-74CB-4E68-974A-23D530AAC673}" type="presParOf" srcId="{1C38E010-0529-466E-A5D3-46794F4A0447}" destId="{9335210E-AA79-4764-AEC3-C9A18C44CCD2}" srcOrd="0" destOrd="0" presId="urn:microsoft.com/office/officeart/2005/8/layout/default"/>
    <dgm:cxn modelId="{F2389A4A-38C5-464E-A256-949E6B59DF5A}" type="presParOf" srcId="{1C38E010-0529-466E-A5D3-46794F4A0447}" destId="{16519816-9904-4583-889F-9305DBB0129B}" srcOrd="1" destOrd="0" presId="urn:microsoft.com/office/officeart/2005/8/layout/default"/>
    <dgm:cxn modelId="{3B7CA101-853D-4A3E-A966-3DAA19782ACA}" type="presParOf" srcId="{1C38E010-0529-466E-A5D3-46794F4A0447}" destId="{187A3720-A109-4CAC-A470-CDA6BD68410A}" srcOrd="2" destOrd="0" presId="urn:microsoft.com/office/officeart/2005/8/layout/default"/>
    <dgm:cxn modelId="{932230C0-946A-40D0-B5BC-AC7B54ADA91F}" type="presParOf" srcId="{1C38E010-0529-466E-A5D3-46794F4A0447}" destId="{C5641A40-F552-4EB7-9970-BE7EF369DFCC}" srcOrd="3" destOrd="0" presId="urn:microsoft.com/office/officeart/2005/8/layout/default"/>
    <dgm:cxn modelId="{391940E4-B6DC-41EA-98DC-998E80B22B01}" type="presParOf" srcId="{1C38E010-0529-466E-A5D3-46794F4A0447}" destId="{985EBD94-6D7C-4457-A412-5FAF303D5CDC}" srcOrd="4" destOrd="0" presId="urn:microsoft.com/office/officeart/2005/8/layout/default"/>
    <dgm:cxn modelId="{52B4323F-F2A7-40BB-8F93-DB9946338C72}" type="presParOf" srcId="{1C38E010-0529-466E-A5D3-46794F4A0447}" destId="{BA1A15AC-5E96-486A-86F3-BD268E0A4568}" srcOrd="5" destOrd="0" presId="urn:microsoft.com/office/officeart/2005/8/layout/default"/>
    <dgm:cxn modelId="{E77F21DE-B636-4498-8CF1-342A59677375}" type="presParOf" srcId="{1C38E010-0529-466E-A5D3-46794F4A0447}" destId="{ED0A90DC-B113-4243-BF90-403811862F58}" srcOrd="6" destOrd="0" presId="urn:microsoft.com/office/officeart/2005/8/layout/default"/>
    <dgm:cxn modelId="{C5EB440B-B5AD-4FB1-BCBC-E1F2D0B96317}" type="presParOf" srcId="{1C38E010-0529-466E-A5D3-46794F4A0447}" destId="{402B1D71-54C3-4B7F-B562-0E0666A076AA}" srcOrd="7" destOrd="0" presId="urn:microsoft.com/office/officeart/2005/8/layout/default"/>
    <dgm:cxn modelId="{299C6AFD-28D9-4031-B0C4-BBEBCF3B79FC}" type="presParOf" srcId="{1C38E010-0529-466E-A5D3-46794F4A0447}" destId="{A9B70BAC-38BC-4999-A01E-539B1D8C7699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3371AD3-4892-47C7-B52F-47119A2DDA09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EF0D8DCF-4DB2-4056-8CB9-874A2B74C08E}">
      <dgm:prSet/>
      <dgm:spPr/>
      <dgm:t>
        <a:bodyPr/>
        <a:lstStyle/>
        <a:p>
          <a:pPr>
            <a:defRPr cap="all"/>
          </a:pPr>
          <a:r>
            <a:rPr lang="en-US" b="0" i="0"/>
            <a:t>Training materials provided</a:t>
          </a:r>
          <a:endParaRPr lang="en-US"/>
        </a:p>
      </dgm:t>
    </dgm:pt>
    <dgm:pt modelId="{748B607B-6D5B-4CCF-9F77-C0D8C6A623AD}" type="parTrans" cxnId="{A9F1EFEB-BEB3-4206-9EC1-411368F3B8BA}">
      <dgm:prSet/>
      <dgm:spPr/>
      <dgm:t>
        <a:bodyPr/>
        <a:lstStyle/>
        <a:p>
          <a:endParaRPr lang="en-US"/>
        </a:p>
      </dgm:t>
    </dgm:pt>
    <dgm:pt modelId="{473AD5A7-1FA2-413C-8540-F927E3C62516}" type="sibTrans" cxnId="{A9F1EFEB-BEB3-4206-9EC1-411368F3B8BA}">
      <dgm:prSet/>
      <dgm:spPr/>
      <dgm:t>
        <a:bodyPr/>
        <a:lstStyle/>
        <a:p>
          <a:endParaRPr lang="en-US"/>
        </a:p>
      </dgm:t>
    </dgm:pt>
    <dgm:pt modelId="{18D6A686-8E23-4814-B253-071C066DF142}">
      <dgm:prSet/>
      <dgm:spPr/>
      <dgm:t>
        <a:bodyPr/>
        <a:lstStyle/>
        <a:p>
          <a:pPr>
            <a:defRPr cap="all"/>
          </a:pPr>
          <a:r>
            <a:rPr lang="en-US" b="0" i="0"/>
            <a:t>Handover process started</a:t>
          </a:r>
          <a:endParaRPr lang="en-US"/>
        </a:p>
      </dgm:t>
    </dgm:pt>
    <dgm:pt modelId="{4FD86A74-EA56-4859-BA53-BC4797A56E7D}" type="parTrans" cxnId="{069CFC8D-1AFE-4C2E-8A3B-49071090D085}">
      <dgm:prSet/>
      <dgm:spPr/>
      <dgm:t>
        <a:bodyPr/>
        <a:lstStyle/>
        <a:p>
          <a:endParaRPr lang="en-US"/>
        </a:p>
      </dgm:t>
    </dgm:pt>
    <dgm:pt modelId="{048607E5-D65D-4904-AAB5-8D6C802C5CF9}" type="sibTrans" cxnId="{069CFC8D-1AFE-4C2E-8A3B-49071090D085}">
      <dgm:prSet/>
      <dgm:spPr/>
      <dgm:t>
        <a:bodyPr/>
        <a:lstStyle/>
        <a:p>
          <a:endParaRPr lang="en-US"/>
        </a:p>
      </dgm:t>
    </dgm:pt>
    <dgm:pt modelId="{319F0197-49F6-469A-8E1D-9D059087B642}">
      <dgm:prSet/>
      <dgm:spPr/>
      <dgm:t>
        <a:bodyPr/>
        <a:lstStyle/>
        <a:p>
          <a:pPr>
            <a:defRPr cap="all"/>
          </a:pPr>
          <a:r>
            <a:rPr lang="en-US" b="0" i="0"/>
            <a:t>Staff training completed successfully.</a:t>
          </a:r>
          <a:endParaRPr lang="en-US"/>
        </a:p>
      </dgm:t>
    </dgm:pt>
    <dgm:pt modelId="{6C79E68A-032B-4201-9120-ECC54792B372}" type="parTrans" cxnId="{256C123E-D7CC-43C7-8509-6739237AB463}">
      <dgm:prSet/>
      <dgm:spPr/>
      <dgm:t>
        <a:bodyPr/>
        <a:lstStyle/>
        <a:p>
          <a:endParaRPr lang="en-US"/>
        </a:p>
      </dgm:t>
    </dgm:pt>
    <dgm:pt modelId="{82F912C1-F0E8-4DF5-8056-882A0ADE657C}" type="sibTrans" cxnId="{256C123E-D7CC-43C7-8509-6739237AB463}">
      <dgm:prSet/>
      <dgm:spPr/>
      <dgm:t>
        <a:bodyPr/>
        <a:lstStyle/>
        <a:p>
          <a:endParaRPr lang="en-US"/>
        </a:p>
      </dgm:t>
    </dgm:pt>
    <dgm:pt modelId="{C9F4C53B-07A4-474D-8876-F11E5FB6B49D}" type="pres">
      <dgm:prSet presAssocID="{63371AD3-4892-47C7-B52F-47119A2DDA09}" presName="root" presStyleCnt="0">
        <dgm:presLayoutVars>
          <dgm:dir/>
          <dgm:resizeHandles val="exact"/>
        </dgm:presLayoutVars>
      </dgm:prSet>
      <dgm:spPr/>
    </dgm:pt>
    <dgm:pt modelId="{7FBDE2A2-50EE-415A-83FA-B0A644DD9F92}" type="pres">
      <dgm:prSet presAssocID="{EF0D8DCF-4DB2-4056-8CB9-874A2B74C08E}" presName="compNode" presStyleCnt="0"/>
      <dgm:spPr/>
    </dgm:pt>
    <dgm:pt modelId="{3BB872E2-4978-4158-BBAE-373148C91AF0}" type="pres">
      <dgm:prSet presAssocID="{EF0D8DCF-4DB2-4056-8CB9-874A2B74C08E}" presName="iconBgRect" presStyleLbl="bgShp" presStyleIdx="0" presStyleCnt="3"/>
      <dgm:spPr/>
    </dgm:pt>
    <dgm:pt modelId="{2C9F29F4-E4F0-4F4A-9878-9AFFDC5D3E41}" type="pres">
      <dgm:prSet presAssocID="{EF0D8DCF-4DB2-4056-8CB9-874A2B74C08E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acher"/>
        </a:ext>
      </dgm:extLst>
    </dgm:pt>
    <dgm:pt modelId="{0F65CE93-85D4-4C4D-854D-99836154625B}" type="pres">
      <dgm:prSet presAssocID="{EF0D8DCF-4DB2-4056-8CB9-874A2B74C08E}" presName="spaceRect" presStyleCnt="0"/>
      <dgm:spPr/>
    </dgm:pt>
    <dgm:pt modelId="{B70DE2E0-0B27-42A0-BE8A-D65A0B480359}" type="pres">
      <dgm:prSet presAssocID="{EF0D8DCF-4DB2-4056-8CB9-874A2B74C08E}" presName="textRect" presStyleLbl="revTx" presStyleIdx="0" presStyleCnt="3">
        <dgm:presLayoutVars>
          <dgm:chMax val="1"/>
          <dgm:chPref val="1"/>
        </dgm:presLayoutVars>
      </dgm:prSet>
      <dgm:spPr/>
    </dgm:pt>
    <dgm:pt modelId="{8F8CEB1F-DB4B-48D4-8905-CC0346A31EE3}" type="pres">
      <dgm:prSet presAssocID="{473AD5A7-1FA2-413C-8540-F927E3C62516}" presName="sibTrans" presStyleCnt="0"/>
      <dgm:spPr/>
    </dgm:pt>
    <dgm:pt modelId="{29AA3078-A8C7-40BD-813F-09F8DA386215}" type="pres">
      <dgm:prSet presAssocID="{18D6A686-8E23-4814-B253-071C066DF142}" presName="compNode" presStyleCnt="0"/>
      <dgm:spPr/>
    </dgm:pt>
    <dgm:pt modelId="{1F5638EC-76B2-4282-9D7E-2AB095CF2D94}" type="pres">
      <dgm:prSet presAssocID="{18D6A686-8E23-4814-B253-071C066DF142}" presName="iconBgRect" presStyleLbl="bgShp" presStyleIdx="1" presStyleCnt="3"/>
      <dgm:spPr/>
    </dgm:pt>
    <dgm:pt modelId="{67F9E2DF-1F20-4CB6-9150-059227E9C95B}" type="pres">
      <dgm:prSet presAssocID="{18D6A686-8E23-4814-B253-071C066DF142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 List"/>
        </a:ext>
      </dgm:extLst>
    </dgm:pt>
    <dgm:pt modelId="{0E5E9DA9-7F00-4AD7-8934-83079E424588}" type="pres">
      <dgm:prSet presAssocID="{18D6A686-8E23-4814-B253-071C066DF142}" presName="spaceRect" presStyleCnt="0"/>
      <dgm:spPr/>
    </dgm:pt>
    <dgm:pt modelId="{EE5E5082-9B3F-4A97-BBE3-D364446699BC}" type="pres">
      <dgm:prSet presAssocID="{18D6A686-8E23-4814-B253-071C066DF142}" presName="textRect" presStyleLbl="revTx" presStyleIdx="1" presStyleCnt="3">
        <dgm:presLayoutVars>
          <dgm:chMax val="1"/>
          <dgm:chPref val="1"/>
        </dgm:presLayoutVars>
      </dgm:prSet>
      <dgm:spPr/>
    </dgm:pt>
    <dgm:pt modelId="{DB73104B-862A-481C-82BF-CE438DBCE036}" type="pres">
      <dgm:prSet presAssocID="{048607E5-D65D-4904-AAB5-8D6C802C5CF9}" presName="sibTrans" presStyleCnt="0"/>
      <dgm:spPr/>
    </dgm:pt>
    <dgm:pt modelId="{9A0D78E5-1824-4E14-9BA0-B8661A30E420}" type="pres">
      <dgm:prSet presAssocID="{319F0197-49F6-469A-8E1D-9D059087B642}" presName="compNode" presStyleCnt="0"/>
      <dgm:spPr/>
    </dgm:pt>
    <dgm:pt modelId="{8EED5BC7-704C-4358-8D83-91014444C0FC}" type="pres">
      <dgm:prSet presAssocID="{319F0197-49F6-469A-8E1D-9D059087B642}" presName="iconBgRect" presStyleLbl="bgShp" presStyleIdx="2" presStyleCnt="3"/>
      <dgm:spPr/>
    </dgm:pt>
    <dgm:pt modelId="{E0971E60-B6F9-4EB1-8133-61D9A5AF849D}" type="pres">
      <dgm:prSet presAssocID="{319F0197-49F6-469A-8E1D-9D059087B642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B53DFE50-F946-4F9E-B948-EB677FFBBB66}" type="pres">
      <dgm:prSet presAssocID="{319F0197-49F6-469A-8E1D-9D059087B642}" presName="spaceRect" presStyleCnt="0"/>
      <dgm:spPr/>
    </dgm:pt>
    <dgm:pt modelId="{305055EA-B485-472F-9A1D-34ECEF0187C3}" type="pres">
      <dgm:prSet presAssocID="{319F0197-49F6-469A-8E1D-9D059087B642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B690280D-6D65-4F4C-979A-D5170B1A0F0E}" type="presOf" srcId="{EF0D8DCF-4DB2-4056-8CB9-874A2B74C08E}" destId="{B70DE2E0-0B27-42A0-BE8A-D65A0B480359}" srcOrd="0" destOrd="0" presId="urn:microsoft.com/office/officeart/2018/5/layout/IconCircleLabelList"/>
    <dgm:cxn modelId="{256C123E-D7CC-43C7-8509-6739237AB463}" srcId="{63371AD3-4892-47C7-B52F-47119A2DDA09}" destId="{319F0197-49F6-469A-8E1D-9D059087B642}" srcOrd="2" destOrd="0" parTransId="{6C79E68A-032B-4201-9120-ECC54792B372}" sibTransId="{82F912C1-F0E8-4DF5-8056-882A0ADE657C}"/>
    <dgm:cxn modelId="{0BA08676-BECF-437E-B1FB-EF758EAB1C29}" type="presOf" srcId="{63371AD3-4892-47C7-B52F-47119A2DDA09}" destId="{C9F4C53B-07A4-474D-8876-F11E5FB6B49D}" srcOrd="0" destOrd="0" presId="urn:microsoft.com/office/officeart/2018/5/layout/IconCircleLabelList"/>
    <dgm:cxn modelId="{069CFC8D-1AFE-4C2E-8A3B-49071090D085}" srcId="{63371AD3-4892-47C7-B52F-47119A2DDA09}" destId="{18D6A686-8E23-4814-B253-071C066DF142}" srcOrd="1" destOrd="0" parTransId="{4FD86A74-EA56-4859-BA53-BC4797A56E7D}" sibTransId="{048607E5-D65D-4904-AAB5-8D6C802C5CF9}"/>
    <dgm:cxn modelId="{6F8408BB-B8DC-4A27-99E6-EB61ED352518}" type="presOf" srcId="{319F0197-49F6-469A-8E1D-9D059087B642}" destId="{305055EA-B485-472F-9A1D-34ECEF0187C3}" srcOrd="0" destOrd="0" presId="urn:microsoft.com/office/officeart/2018/5/layout/IconCircleLabelList"/>
    <dgm:cxn modelId="{8706C4DD-0620-4A45-BC14-1F0F9FC137C3}" type="presOf" srcId="{18D6A686-8E23-4814-B253-071C066DF142}" destId="{EE5E5082-9B3F-4A97-BBE3-D364446699BC}" srcOrd="0" destOrd="0" presId="urn:microsoft.com/office/officeart/2018/5/layout/IconCircleLabelList"/>
    <dgm:cxn modelId="{A9F1EFEB-BEB3-4206-9EC1-411368F3B8BA}" srcId="{63371AD3-4892-47C7-B52F-47119A2DDA09}" destId="{EF0D8DCF-4DB2-4056-8CB9-874A2B74C08E}" srcOrd="0" destOrd="0" parTransId="{748B607B-6D5B-4CCF-9F77-C0D8C6A623AD}" sibTransId="{473AD5A7-1FA2-413C-8540-F927E3C62516}"/>
    <dgm:cxn modelId="{0F033AF6-5738-43BC-85A7-CC775C20180D}" type="presParOf" srcId="{C9F4C53B-07A4-474D-8876-F11E5FB6B49D}" destId="{7FBDE2A2-50EE-415A-83FA-B0A644DD9F92}" srcOrd="0" destOrd="0" presId="urn:microsoft.com/office/officeart/2018/5/layout/IconCircleLabelList"/>
    <dgm:cxn modelId="{A56013A0-62B8-4087-8AF9-83678338EE70}" type="presParOf" srcId="{7FBDE2A2-50EE-415A-83FA-B0A644DD9F92}" destId="{3BB872E2-4978-4158-BBAE-373148C91AF0}" srcOrd="0" destOrd="0" presId="urn:microsoft.com/office/officeart/2018/5/layout/IconCircleLabelList"/>
    <dgm:cxn modelId="{5D0C5D00-C96F-4B9E-9482-D0832076F306}" type="presParOf" srcId="{7FBDE2A2-50EE-415A-83FA-B0A644DD9F92}" destId="{2C9F29F4-E4F0-4F4A-9878-9AFFDC5D3E41}" srcOrd="1" destOrd="0" presId="urn:microsoft.com/office/officeart/2018/5/layout/IconCircleLabelList"/>
    <dgm:cxn modelId="{E1330259-857F-4F4E-BF6F-DA46F201EA95}" type="presParOf" srcId="{7FBDE2A2-50EE-415A-83FA-B0A644DD9F92}" destId="{0F65CE93-85D4-4C4D-854D-99836154625B}" srcOrd="2" destOrd="0" presId="urn:microsoft.com/office/officeart/2018/5/layout/IconCircleLabelList"/>
    <dgm:cxn modelId="{4C89DDB3-29A6-4487-9370-CE521C8A10A4}" type="presParOf" srcId="{7FBDE2A2-50EE-415A-83FA-B0A644DD9F92}" destId="{B70DE2E0-0B27-42A0-BE8A-D65A0B480359}" srcOrd="3" destOrd="0" presId="urn:microsoft.com/office/officeart/2018/5/layout/IconCircleLabelList"/>
    <dgm:cxn modelId="{C425B167-4379-4A6D-A71B-5C5381E90435}" type="presParOf" srcId="{C9F4C53B-07A4-474D-8876-F11E5FB6B49D}" destId="{8F8CEB1F-DB4B-48D4-8905-CC0346A31EE3}" srcOrd="1" destOrd="0" presId="urn:microsoft.com/office/officeart/2018/5/layout/IconCircleLabelList"/>
    <dgm:cxn modelId="{E50DEA67-EDDA-4196-A3F2-177C8AE366FB}" type="presParOf" srcId="{C9F4C53B-07A4-474D-8876-F11E5FB6B49D}" destId="{29AA3078-A8C7-40BD-813F-09F8DA386215}" srcOrd="2" destOrd="0" presId="urn:microsoft.com/office/officeart/2018/5/layout/IconCircleLabelList"/>
    <dgm:cxn modelId="{49935B7A-658F-4D4B-9547-F4D3945A85A5}" type="presParOf" srcId="{29AA3078-A8C7-40BD-813F-09F8DA386215}" destId="{1F5638EC-76B2-4282-9D7E-2AB095CF2D94}" srcOrd="0" destOrd="0" presId="urn:microsoft.com/office/officeart/2018/5/layout/IconCircleLabelList"/>
    <dgm:cxn modelId="{0A1CEDCC-F38C-43D5-A41E-0A14FCA1FFA5}" type="presParOf" srcId="{29AA3078-A8C7-40BD-813F-09F8DA386215}" destId="{67F9E2DF-1F20-4CB6-9150-059227E9C95B}" srcOrd="1" destOrd="0" presId="urn:microsoft.com/office/officeart/2018/5/layout/IconCircleLabelList"/>
    <dgm:cxn modelId="{2EF9CBAD-7551-4C96-A244-BA2B9EB34F89}" type="presParOf" srcId="{29AA3078-A8C7-40BD-813F-09F8DA386215}" destId="{0E5E9DA9-7F00-4AD7-8934-83079E424588}" srcOrd="2" destOrd="0" presId="urn:microsoft.com/office/officeart/2018/5/layout/IconCircleLabelList"/>
    <dgm:cxn modelId="{061D6F1D-9934-4D51-B472-7BCCBE53949E}" type="presParOf" srcId="{29AA3078-A8C7-40BD-813F-09F8DA386215}" destId="{EE5E5082-9B3F-4A97-BBE3-D364446699BC}" srcOrd="3" destOrd="0" presId="urn:microsoft.com/office/officeart/2018/5/layout/IconCircleLabelList"/>
    <dgm:cxn modelId="{1F2FB71C-07A5-4C30-9E80-1F8EF18E556A}" type="presParOf" srcId="{C9F4C53B-07A4-474D-8876-F11E5FB6B49D}" destId="{DB73104B-862A-481C-82BF-CE438DBCE036}" srcOrd="3" destOrd="0" presId="urn:microsoft.com/office/officeart/2018/5/layout/IconCircleLabelList"/>
    <dgm:cxn modelId="{EBB199EB-A042-43DE-9BF1-82C9622DDAC6}" type="presParOf" srcId="{C9F4C53B-07A4-474D-8876-F11E5FB6B49D}" destId="{9A0D78E5-1824-4E14-9BA0-B8661A30E420}" srcOrd="4" destOrd="0" presId="urn:microsoft.com/office/officeart/2018/5/layout/IconCircleLabelList"/>
    <dgm:cxn modelId="{5740E227-582E-4354-9A54-5A1CD18D7782}" type="presParOf" srcId="{9A0D78E5-1824-4E14-9BA0-B8661A30E420}" destId="{8EED5BC7-704C-4358-8D83-91014444C0FC}" srcOrd="0" destOrd="0" presId="urn:microsoft.com/office/officeart/2018/5/layout/IconCircleLabelList"/>
    <dgm:cxn modelId="{CDDC2EE0-29F7-4345-8DE3-AE96A57B3824}" type="presParOf" srcId="{9A0D78E5-1824-4E14-9BA0-B8661A30E420}" destId="{E0971E60-B6F9-4EB1-8133-61D9A5AF849D}" srcOrd="1" destOrd="0" presId="urn:microsoft.com/office/officeart/2018/5/layout/IconCircleLabelList"/>
    <dgm:cxn modelId="{88CA1A5B-D58D-4C40-A5EC-404B16AF4EC7}" type="presParOf" srcId="{9A0D78E5-1824-4E14-9BA0-B8661A30E420}" destId="{B53DFE50-F946-4F9E-B948-EB677FFBBB66}" srcOrd="2" destOrd="0" presId="urn:microsoft.com/office/officeart/2018/5/layout/IconCircleLabelList"/>
    <dgm:cxn modelId="{46ED3AA9-AD0C-4919-99EF-112D0C794D7D}" type="presParOf" srcId="{9A0D78E5-1824-4E14-9BA0-B8661A30E420}" destId="{305055EA-B485-472F-9A1D-34ECEF0187C3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9097B26-83C5-470A-BC37-45E3EE26FEC2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797EF6BE-0567-456D-ADD9-DF18FEC5F752}">
      <dgm:prSet/>
      <dgm:spPr/>
      <dgm:t>
        <a:bodyPr/>
        <a:lstStyle/>
        <a:p>
          <a:r>
            <a:rPr lang="en-US"/>
            <a:t>Current status of documentation:</a:t>
          </a:r>
        </a:p>
      </dgm:t>
    </dgm:pt>
    <dgm:pt modelId="{AE6D0AB6-5EEC-4F04-860F-E3BBEEFD7D71}" type="parTrans" cxnId="{B08B3486-03F6-446D-9DCA-ADAA897247D9}">
      <dgm:prSet/>
      <dgm:spPr/>
      <dgm:t>
        <a:bodyPr/>
        <a:lstStyle/>
        <a:p>
          <a:endParaRPr lang="en-US"/>
        </a:p>
      </dgm:t>
    </dgm:pt>
    <dgm:pt modelId="{1E674A27-C14C-4DBC-96D3-76ADE1C77504}" type="sibTrans" cxnId="{B08B3486-03F6-446D-9DCA-ADAA897247D9}">
      <dgm:prSet/>
      <dgm:spPr/>
      <dgm:t>
        <a:bodyPr/>
        <a:lstStyle/>
        <a:p>
          <a:endParaRPr lang="en-US"/>
        </a:p>
      </dgm:t>
    </dgm:pt>
    <dgm:pt modelId="{2B1F4E5C-3E44-4AC4-B8B8-BF1E1A083A29}">
      <dgm:prSet/>
      <dgm:spPr/>
      <dgm:t>
        <a:bodyPr/>
        <a:lstStyle/>
        <a:p>
          <a:r>
            <a:rPr lang="en-US"/>
            <a:t>In progress</a:t>
          </a:r>
        </a:p>
      </dgm:t>
    </dgm:pt>
    <dgm:pt modelId="{86B01890-4D8D-4E91-9BFA-6603E32B0C69}" type="parTrans" cxnId="{B0849C5C-E922-43A6-88D4-1F5E968ECC3B}">
      <dgm:prSet/>
      <dgm:spPr/>
      <dgm:t>
        <a:bodyPr/>
        <a:lstStyle/>
        <a:p>
          <a:endParaRPr lang="en-US"/>
        </a:p>
      </dgm:t>
    </dgm:pt>
    <dgm:pt modelId="{6FAA42BC-A416-4919-9ABB-2FA0864D656B}" type="sibTrans" cxnId="{B0849C5C-E922-43A6-88D4-1F5E968ECC3B}">
      <dgm:prSet/>
      <dgm:spPr/>
      <dgm:t>
        <a:bodyPr/>
        <a:lstStyle/>
        <a:p>
          <a:endParaRPr lang="en-US"/>
        </a:p>
      </dgm:t>
    </dgm:pt>
    <dgm:pt modelId="{BD33CF31-D704-4930-B099-A76EA7AB041D}">
      <dgm:prSet/>
      <dgm:spPr/>
      <dgm:t>
        <a:bodyPr/>
        <a:lstStyle/>
        <a:p>
          <a:r>
            <a:rPr lang="en-US"/>
            <a:t>Expected completion:  September 5, 2024</a:t>
          </a:r>
        </a:p>
      </dgm:t>
    </dgm:pt>
    <dgm:pt modelId="{DC4B818F-C5AC-429B-8DFE-164CC4E454AC}" type="parTrans" cxnId="{EE14D3C1-1FBA-48CE-97BF-9CBE55E82F3E}">
      <dgm:prSet/>
      <dgm:spPr/>
      <dgm:t>
        <a:bodyPr/>
        <a:lstStyle/>
        <a:p>
          <a:endParaRPr lang="en-US"/>
        </a:p>
      </dgm:t>
    </dgm:pt>
    <dgm:pt modelId="{FE8D5A1A-F5F6-453C-84B9-E012E4384708}" type="sibTrans" cxnId="{EE14D3C1-1FBA-48CE-97BF-9CBE55E82F3E}">
      <dgm:prSet/>
      <dgm:spPr/>
      <dgm:t>
        <a:bodyPr/>
        <a:lstStyle/>
        <a:p>
          <a:endParaRPr lang="en-US"/>
        </a:p>
      </dgm:t>
    </dgm:pt>
    <dgm:pt modelId="{C639B638-492E-401C-AFBB-C338283B8C58}">
      <dgm:prSet/>
      <dgm:spPr/>
      <dgm:t>
        <a:bodyPr/>
        <a:lstStyle/>
        <a:p>
          <a:r>
            <a:rPr lang="en-US"/>
            <a:t>Next steps:  Final approval and review.</a:t>
          </a:r>
        </a:p>
      </dgm:t>
    </dgm:pt>
    <dgm:pt modelId="{A3ECB4DA-9465-4006-9E71-236D065CCC0A}" type="parTrans" cxnId="{84A0D9CC-E9EE-4BB6-A76A-D80DF1F2394E}">
      <dgm:prSet/>
      <dgm:spPr/>
      <dgm:t>
        <a:bodyPr/>
        <a:lstStyle/>
        <a:p>
          <a:endParaRPr lang="en-US"/>
        </a:p>
      </dgm:t>
    </dgm:pt>
    <dgm:pt modelId="{A756E2B0-9B47-4C25-97C2-A3047B72C480}" type="sibTrans" cxnId="{84A0D9CC-E9EE-4BB6-A76A-D80DF1F2394E}">
      <dgm:prSet/>
      <dgm:spPr/>
      <dgm:t>
        <a:bodyPr/>
        <a:lstStyle/>
        <a:p>
          <a:endParaRPr lang="en-US"/>
        </a:p>
      </dgm:t>
    </dgm:pt>
    <dgm:pt modelId="{A6A23C9F-108E-4AD5-AA0D-9906A92EDFB2}" type="pres">
      <dgm:prSet presAssocID="{39097B26-83C5-470A-BC37-45E3EE26FEC2}" presName="root" presStyleCnt="0">
        <dgm:presLayoutVars>
          <dgm:dir/>
          <dgm:resizeHandles val="exact"/>
        </dgm:presLayoutVars>
      </dgm:prSet>
      <dgm:spPr/>
    </dgm:pt>
    <dgm:pt modelId="{5DB84126-3419-4F7D-BF24-F18B70114909}" type="pres">
      <dgm:prSet presAssocID="{797EF6BE-0567-456D-ADD9-DF18FEC5F752}" presName="compNode" presStyleCnt="0"/>
      <dgm:spPr/>
    </dgm:pt>
    <dgm:pt modelId="{578C9B40-94FD-44C6-BFD2-93537C6D5454}" type="pres">
      <dgm:prSet presAssocID="{797EF6BE-0567-456D-ADD9-DF18FEC5F752}" presName="bgRect" presStyleLbl="bgShp" presStyleIdx="0" presStyleCnt="4"/>
      <dgm:spPr/>
    </dgm:pt>
    <dgm:pt modelId="{C149F617-318D-4408-BD05-D0BDE76E8830}" type="pres">
      <dgm:prSet presAssocID="{797EF6BE-0567-456D-ADD9-DF18FEC5F752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13A0D2E4-8588-4972-A7C9-AC04680B6376}" type="pres">
      <dgm:prSet presAssocID="{797EF6BE-0567-456D-ADD9-DF18FEC5F752}" presName="spaceRect" presStyleCnt="0"/>
      <dgm:spPr/>
    </dgm:pt>
    <dgm:pt modelId="{8B0208D3-A853-41FE-A728-FA8B28A7CDD3}" type="pres">
      <dgm:prSet presAssocID="{797EF6BE-0567-456D-ADD9-DF18FEC5F752}" presName="parTx" presStyleLbl="revTx" presStyleIdx="0" presStyleCnt="4">
        <dgm:presLayoutVars>
          <dgm:chMax val="0"/>
          <dgm:chPref val="0"/>
        </dgm:presLayoutVars>
      </dgm:prSet>
      <dgm:spPr/>
    </dgm:pt>
    <dgm:pt modelId="{5A842847-14ED-471F-9BB5-954252E142D1}" type="pres">
      <dgm:prSet presAssocID="{1E674A27-C14C-4DBC-96D3-76ADE1C77504}" presName="sibTrans" presStyleCnt="0"/>
      <dgm:spPr/>
    </dgm:pt>
    <dgm:pt modelId="{F407322E-623B-44CB-9BD4-A81F9120444F}" type="pres">
      <dgm:prSet presAssocID="{2B1F4E5C-3E44-4AC4-B8B8-BF1E1A083A29}" presName="compNode" presStyleCnt="0"/>
      <dgm:spPr/>
    </dgm:pt>
    <dgm:pt modelId="{DB900C72-FA9D-439B-999B-F2EF046B5751}" type="pres">
      <dgm:prSet presAssocID="{2B1F4E5C-3E44-4AC4-B8B8-BF1E1A083A29}" presName="bgRect" presStyleLbl="bgShp" presStyleIdx="1" presStyleCnt="4"/>
      <dgm:spPr/>
    </dgm:pt>
    <dgm:pt modelId="{86F373EA-0900-4896-8AAC-6B3588765502}" type="pres">
      <dgm:prSet presAssocID="{2B1F4E5C-3E44-4AC4-B8B8-BF1E1A083A29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57169FAD-CBE8-455B-92A4-254CF36009BF}" type="pres">
      <dgm:prSet presAssocID="{2B1F4E5C-3E44-4AC4-B8B8-BF1E1A083A29}" presName="spaceRect" presStyleCnt="0"/>
      <dgm:spPr/>
    </dgm:pt>
    <dgm:pt modelId="{A6B9700F-2B1A-4647-8348-BF348D886752}" type="pres">
      <dgm:prSet presAssocID="{2B1F4E5C-3E44-4AC4-B8B8-BF1E1A083A29}" presName="parTx" presStyleLbl="revTx" presStyleIdx="1" presStyleCnt="4">
        <dgm:presLayoutVars>
          <dgm:chMax val="0"/>
          <dgm:chPref val="0"/>
        </dgm:presLayoutVars>
      </dgm:prSet>
      <dgm:spPr/>
    </dgm:pt>
    <dgm:pt modelId="{406C2C02-7CD1-4943-8788-7CCFF4DA58BC}" type="pres">
      <dgm:prSet presAssocID="{6FAA42BC-A416-4919-9ABB-2FA0864D656B}" presName="sibTrans" presStyleCnt="0"/>
      <dgm:spPr/>
    </dgm:pt>
    <dgm:pt modelId="{2C9E0EAC-D783-4E13-A112-04CF97BB0A1A}" type="pres">
      <dgm:prSet presAssocID="{BD33CF31-D704-4930-B099-A76EA7AB041D}" presName="compNode" presStyleCnt="0"/>
      <dgm:spPr/>
    </dgm:pt>
    <dgm:pt modelId="{A1C5052F-BDB5-433D-AA4C-501FDBA09011}" type="pres">
      <dgm:prSet presAssocID="{BD33CF31-D704-4930-B099-A76EA7AB041D}" presName="bgRect" presStyleLbl="bgShp" presStyleIdx="2" presStyleCnt="4"/>
      <dgm:spPr/>
    </dgm:pt>
    <dgm:pt modelId="{F07A579F-2CA5-4B62-AD39-C3769E5EBE30}" type="pres">
      <dgm:prSet presAssocID="{BD33CF31-D704-4930-B099-A76EA7AB041D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ip Calendar"/>
        </a:ext>
      </dgm:extLst>
    </dgm:pt>
    <dgm:pt modelId="{D2AFF4FE-FD08-43F5-8921-9261E58EA41D}" type="pres">
      <dgm:prSet presAssocID="{BD33CF31-D704-4930-B099-A76EA7AB041D}" presName="spaceRect" presStyleCnt="0"/>
      <dgm:spPr/>
    </dgm:pt>
    <dgm:pt modelId="{AEA48167-1B77-4D9C-A5A3-0B25D4B3C7F7}" type="pres">
      <dgm:prSet presAssocID="{BD33CF31-D704-4930-B099-A76EA7AB041D}" presName="parTx" presStyleLbl="revTx" presStyleIdx="2" presStyleCnt="4">
        <dgm:presLayoutVars>
          <dgm:chMax val="0"/>
          <dgm:chPref val="0"/>
        </dgm:presLayoutVars>
      </dgm:prSet>
      <dgm:spPr/>
    </dgm:pt>
    <dgm:pt modelId="{49FD5571-7B5D-4DBD-AE6B-69CD9930B284}" type="pres">
      <dgm:prSet presAssocID="{FE8D5A1A-F5F6-453C-84B9-E012E4384708}" presName="sibTrans" presStyleCnt="0"/>
      <dgm:spPr/>
    </dgm:pt>
    <dgm:pt modelId="{8F418811-E7FB-4A63-AEB0-4A7EA45C0C64}" type="pres">
      <dgm:prSet presAssocID="{C639B638-492E-401C-AFBB-C338283B8C58}" presName="compNode" presStyleCnt="0"/>
      <dgm:spPr/>
    </dgm:pt>
    <dgm:pt modelId="{5870A285-7219-44AD-8CA4-9B05D890D1E1}" type="pres">
      <dgm:prSet presAssocID="{C639B638-492E-401C-AFBB-C338283B8C58}" presName="bgRect" presStyleLbl="bgShp" presStyleIdx="3" presStyleCnt="4"/>
      <dgm:spPr/>
    </dgm:pt>
    <dgm:pt modelId="{AEFB889A-31B0-46C3-9F98-68C313A537F9}" type="pres">
      <dgm:prSet presAssocID="{C639B638-492E-401C-AFBB-C338283B8C58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andshake"/>
        </a:ext>
      </dgm:extLst>
    </dgm:pt>
    <dgm:pt modelId="{1B01E441-A717-48FC-926D-249C1E329FC0}" type="pres">
      <dgm:prSet presAssocID="{C639B638-492E-401C-AFBB-C338283B8C58}" presName="spaceRect" presStyleCnt="0"/>
      <dgm:spPr/>
    </dgm:pt>
    <dgm:pt modelId="{1932C308-5942-4A7E-8331-09D8AE0D80B3}" type="pres">
      <dgm:prSet presAssocID="{C639B638-492E-401C-AFBB-C338283B8C58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5647F927-090E-4B79-B799-B4BB45255337}" type="presOf" srcId="{BD33CF31-D704-4930-B099-A76EA7AB041D}" destId="{AEA48167-1B77-4D9C-A5A3-0B25D4B3C7F7}" srcOrd="0" destOrd="0" presId="urn:microsoft.com/office/officeart/2018/2/layout/IconVerticalSolidList"/>
    <dgm:cxn modelId="{B0849C5C-E922-43A6-88D4-1F5E968ECC3B}" srcId="{39097B26-83C5-470A-BC37-45E3EE26FEC2}" destId="{2B1F4E5C-3E44-4AC4-B8B8-BF1E1A083A29}" srcOrd="1" destOrd="0" parTransId="{86B01890-4D8D-4E91-9BFA-6603E32B0C69}" sibTransId="{6FAA42BC-A416-4919-9ABB-2FA0864D656B}"/>
    <dgm:cxn modelId="{89338C4B-5D96-4FC2-90F0-8FE6BB277DBA}" type="presOf" srcId="{39097B26-83C5-470A-BC37-45E3EE26FEC2}" destId="{A6A23C9F-108E-4AD5-AA0D-9906A92EDFB2}" srcOrd="0" destOrd="0" presId="urn:microsoft.com/office/officeart/2018/2/layout/IconVerticalSolidList"/>
    <dgm:cxn modelId="{B383B17B-6E24-4530-8319-C35A066E5F51}" type="presOf" srcId="{797EF6BE-0567-456D-ADD9-DF18FEC5F752}" destId="{8B0208D3-A853-41FE-A728-FA8B28A7CDD3}" srcOrd="0" destOrd="0" presId="urn:microsoft.com/office/officeart/2018/2/layout/IconVerticalSolidList"/>
    <dgm:cxn modelId="{B08B3486-03F6-446D-9DCA-ADAA897247D9}" srcId="{39097B26-83C5-470A-BC37-45E3EE26FEC2}" destId="{797EF6BE-0567-456D-ADD9-DF18FEC5F752}" srcOrd="0" destOrd="0" parTransId="{AE6D0AB6-5EEC-4F04-860F-E3BBEEFD7D71}" sibTransId="{1E674A27-C14C-4DBC-96D3-76ADE1C77504}"/>
    <dgm:cxn modelId="{065C65B1-830C-4C2B-A6E2-DD4BCCFCE5E2}" type="presOf" srcId="{2B1F4E5C-3E44-4AC4-B8B8-BF1E1A083A29}" destId="{A6B9700F-2B1A-4647-8348-BF348D886752}" srcOrd="0" destOrd="0" presId="urn:microsoft.com/office/officeart/2018/2/layout/IconVerticalSolidList"/>
    <dgm:cxn modelId="{54F82EB6-2D75-4BC5-B986-CF4826B88F2A}" type="presOf" srcId="{C639B638-492E-401C-AFBB-C338283B8C58}" destId="{1932C308-5942-4A7E-8331-09D8AE0D80B3}" srcOrd="0" destOrd="0" presId="urn:microsoft.com/office/officeart/2018/2/layout/IconVerticalSolidList"/>
    <dgm:cxn modelId="{EE14D3C1-1FBA-48CE-97BF-9CBE55E82F3E}" srcId="{39097B26-83C5-470A-BC37-45E3EE26FEC2}" destId="{BD33CF31-D704-4930-B099-A76EA7AB041D}" srcOrd="2" destOrd="0" parTransId="{DC4B818F-C5AC-429B-8DFE-164CC4E454AC}" sibTransId="{FE8D5A1A-F5F6-453C-84B9-E012E4384708}"/>
    <dgm:cxn modelId="{84A0D9CC-E9EE-4BB6-A76A-D80DF1F2394E}" srcId="{39097B26-83C5-470A-BC37-45E3EE26FEC2}" destId="{C639B638-492E-401C-AFBB-C338283B8C58}" srcOrd="3" destOrd="0" parTransId="{A3ECB4DA-9465-4006-9E71-236D065CCC0A}" sibTransId="{A756E2B0-9B47-4C25-97C2-A3047B72C480}"/>
    <dgm:cxn modelId="{47D61F79-27CF-4337-B8ED-A14A7BFD0602}" type="presParOf" srcId="{A6A23C9F-108E-4AD5-AA0D-9906A92EDFB2}" destId="{5DB84126-3419-4F7D-BF24-F18B70114909}" srcOrd="0" destOrd="0" presId="urn:microsoft.com/office/officeart/2018/2/layout/IconVerticalSolidList"/>
    <dgm:cxn modelId="{1D1D11F8-802F-4AA7-A702-6C0356769C0D}" type="presParOf" srcId="{5DB84126-3419-4F7D-BF24-F18B70114909}" destId="{578C9B40-94FD-44C6-BFD2-93537C6D5454}" srcOrd="0" destOrd="0" presId="urn:microsoft.com/office/officeart/2018/2/layout/IconVerticalSolidList"/>
    <dgm:cxn modelId="{ECF45260-84D4-45AA-BF92-26172941F828}" type="presParOf" srcId="{5DB84126-3419-4F7D-BF24-F18B70114909}" destId="{C149F617-318D-4408-BD05-D0BDE76E8830}" srcOrd="1" destOrd="0" presId="urn:microsoft.com/office/officeart/2018/2/layout/IconVerticalSolidList"/>
    <dgm:cxn modelId="{365D4152-B84F-4E8A-926A-3296D4E8C4A4}" type="presParOf" srcId="{5DB84126-3419-4F7D-BF24-F18B70114909}" destId="{13A0D2E4-8588-4972-A7C9-AC04680B6376}" srcOrd="2" destOrd="0" presId="urn:microsoft.com/office/officeart/2018/2/layout/IconVerticalSolidList"/>
    <dgm:cxn modelId="{F1E629EE-EA32-4631-BF91-40EE8792538A}" type="presParOf" srcId="{5DB84126-3419-4F7D-BF24-F18B70114909}" destId="{8B0208D3-A853-41FE-A728-FA8B28A7CDD3}" srcOrd="3" destOrd="0" presId="urn:microsoft.com/office/officeart/2018/2/layout/IconVerticalSolidList"/>
    <dgm:cxn modelId="{51BAD09D-3B05-4885-B16E-1F31120F9485}" type="presParOf" srcId="{A6A23C9F-108E-4AD5-AA0D-9906A92EDFB2}" destId="{5A842847-14ED-471F-9BB5-954252E142D1}" srcOrd="1" destOrd="0" presId="urn:microsoft.com/office/officeart/2018/2/layout/IconVerticalSolidList"/>
    <dgm:cxn modelId="{298FB6F9-7316-49ED-AF20-F21BB63D488C}" type="presParOf" srcId="{A6A23C9F-108E-4AD5-AA0D-9906A92EDFB2}" destId="{F407322E-623B-44CB-9BD4-A81F9120444F}" srcOrd="2" destOrd="0" presId="urn:microsoft.com/office/officeart/2018/2/layout/IconVerticalSolidList"/>
    <dgm:cxn modelId="{2E0EDB7F-70E9-4455-BAD9-8E3C1F0BB1B1}" type="presParOf" srcId="{F407322E-623B-44CB-9BD4-A81F9120444F}" destId="{DB900C72-FA9D-439B-999B-F2EF046B5751}" srcOrd="0" destOrd="0" presId="urn:microsoft.com/office/officeart/2018/2/layout/IconVerticalSolidList"/>
    <dgm:cxn modelId="{D43C589C-9A5F-4F1A-A055-1ADA049A1C9D}" type="presParOf" srcId="{F407322E-623B-44CB-9BD4-A81F9120444F}" destId="{86F373EA-0900-4896-8AAC-6B3588765502}" srcOrd="1" destOrd="0" presId="urn:microsoft.com/office/officeart/2018/2/layout/IconVerticalSolidList"/>
    <dgm:cxn modelId="{00EE873C-8D3F-4C2B-8061-F00C960F78AE}" type="presParOf" srcId="{F407322E-623B-44CB-9BD4-A81F9120444F}" destId="{57169FAD-CBE8-455B-92A4-254CF36009BF}" srcOrd="2" destOrd="0" presId="urn:microsoft.com/office/officeart/2018/2/layout/IconVerticalSolidList"/>
    <dgm:cxn modelId="{E30694A9-7FC1-4E9D-954D-88DD71CD1F01}" type="presParOf" srcId="{F407322E-623B-44CB-9BD4-A81F9120444F}" destId="{A6B9700F-2B1A-4647-8348-BF348D886752}" srcOrd="3" destOrd="0" presId="urn:microsoft.com/office/officeart/2018/2/layout/IconVerticalSolidList"/>
    <dgm:cxn modelId="{AA3661A9-2E4F-4EB5-915A-9AB858E5C2E0}" type="presParOf" srcId="{A6A23C9F-108E-4AD5-AA0D-9906A92EDFB2}" destId="{406C2C02-7CD1-4943-8788-7CCFF4DA58BC}" srcOrd="3" destOrd="0" presId="urn:microsoft.com/office/officeart/2018/2/layout/IconVerticalSolidList"/>
    <dgm:cxn modelId="{C0338AF7-FA47-4B53-B454-53B1E8CBED3D}" type="presParOf" srcId="{A6A23C9F-108E-4AD5-AA0D-9906A92EDFB2}" destId="{2C9E0EAC-D783-4E13-A112-04CF97BB0A1A}" srcOrd="4" destOrd="0" presId="urn:microsoft.com/office/officeart/2018/2/layout/IconVerticalSolidList"/>
    <dgm:cxn modelId="{2C39FF81-8BD3-4682-9822-F8D06D7A7ED4}" type="presParOf" srcId="{2C9E0EAC-D783-4E13-A112-04CF97BB0A1A}" destId="{A1C5052F-BDB5-433D-AA4C-501FDBA09011}" srcOrd="0" destOrd="0" presId="urn:microsoft.com/office/officeart/2018/2/layout/IconVerticalSolidList"/>
    <dgm:cxn modelId="{5F960A7E-09A5-44FE-B575-1CE66CE53242}" type="presParOf" srcId="{2C9E0EAC-D783-4E13-A112-04CF97BB0A1A}" destId="{F07A579F-2CA5-4B62-AD39-C3769E5EBE30}" srcOrd="1" destOrd="0" presId="urn:microsoft.com/office/officeart/2018/2/layout/IconVerticalSolidList"/>
    <dgm:cxn modelId="{88F13145-7ABA-44DF-B33D-C837DAEBD80F}" type="presParOf" srcId="{2C9E0EAC-D783-4E13-A112-04CF97BB0A1A}" destId="{D2AFF4FE-FD08-43F5-8921-9261E58EA41D}" srcOrd="2" destOrd="0" presId="urn:microsoft.com/office/officeart/2018/2/layout/IconVerticalSolidList"/>
    <dgm:cxn modelId="{02834F1B-0148-41FB-8BE4-0D4BE1443A01}" type="presParOf" srcId="{2C9E0EAC-D783-4E13-A112-04CF97BB0A1A}" destId="{AEA48167-1B77-4D9C-A5A3-0B25D4B3C7F7}" srcOrd="3" destOrd="0" presId="urn:microsoft.com/office/officeart/2018/2/layout/IconVerticalSolidList"/>
    <dgm:cxn modelId="{CB990C9F-D445-463D-A239-82FE1D28FEEA}" type="presParOf" srcId="{A6A23C9F-108E-4AD5-AA0D-9906A92EDFB2}" destId="{49FD5571-7B5D-4DBD-AE6B-69CD9930B284}" srcOrd="5" destOrd="0" presId="urn:microsoft.com/office/officeart/2018/2/layout/IconVerticalSolidList"/>
    <dgm:cxn modelId="{CD81FBA1-ACBD-427F-BFBA-FB6CC96B5B26}" type="presParOf" srcId="{A6A23C9F-108E-4AD5-AA0D-9906A92EDFB2}" destId="{8F418811-E7FB-4A63-AEB0-4A7EA45C0C64}" srcOrd="6" destOrd="0" presId="urn:microsoft.com/office/officeart/2018/2/layout/IconVerticalSolidList"/>
    <dgm:cxn modelId="{6E64D296-B2C2-4AE6-BD24-6B4F22B76EB4}" type="presParOf" srcId="{8F418811-E7FB-4A63-AEB0-4A7EA45C0C64}" destId="{5870A285-7219-44AD-8CA4-9B05D890D1E1}" srcOrd="0" destOrd="0" presId="urn:microsoft.com/office/officeart/2018/2/layout/IconVerticalSolidList"/>
    <dgm:cxn modelId="{C1FE0950-AE47-49FE-937D-813EEF4514BD}" type="presParOf" srcId="{8F418811-E7FB-4A63-AEB0-4A7EA45C0C64}" destId="{AEFB889A-31B0-46C3-9F98-68C313A537F9}" srcOrd="1" destOrd="0" presId="urn:microsoft.com/office/officeart/2018/2/layout/IconVerticalSolidList"/>
    <dgm:cxn modelId="{D33751AD-C583-4248-93B0-96ADC6B45314}" type="presParOf" srcId="{8F418811-E7FB-4A63-AEB0-4A7EA45C0C64}" destId="{1B01E441-A717-48FC-926D-249C1E329FC0}" srcOrd="2" destOrd="0" presId="urn:microsoft.com/office/officeart/2018/2/layout/IconVerticalSolidList"/>
    <dgm:cxn modelId="{DD7B8091-5F8B-4CF7-B8AF-E2B5EE74AFFB}" type="presParOf" srcId="{8F418811-E7FB-4A63-AEB0-4A7EA45C0C64}" destId="{1932C308-5942-4A7E-8331-09D8AE0D80B3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27415D51-5698-4EB4-92D7-05687F796AAA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BB471825-F656-4095-8A4F-8468A7FADE1E}">
      <dgm:prSet/>
      <dgm:spPr/>
      <dgm:t>
        <a:bodyPr/>
        <a:lstStyle/>
        <a:p>
          <a:r>
            <a:rPr lang="en-US" b="0" i="0"/>
            <a:t>Overview of delays in documentation:</a:t>
          </a:r>
          <a:endParaRPr lang="en-US"/>
        </a:p>
      </dgm:t>
    </dgm:pt>
    <dgm:pt modelId="{AA825AEC-AECB-47BD-BB74-73BA73C9D8E3}" type="parTrans" cxnId="{8B5628FA-B19A-4409-8CE3-7E0B4D9002D7}">
      <dgm:prSet/>
      <dgm:spPr/>
      <dgm:t>
        <a:bodyPr/>
        <a:lstStyle/>
        <a:p>
          <a:endParaRPr lang="en-US"/>
        </a:p>
      </dgm:t>
    </dgm:pt>
    <dgm:pt modelId="{F8DDB92D-E16B-4922-B27D-6AA7BFFAF783}" type="sibTrans" cxnId="{8B5628FA-B19A-4409-8CE3-7E0B4D9002D7}">
      <dgm:prSet/>
      <dgm:spPr/>
      <dgm:t>
        <a:bodyPr/>
        <a:lstStyle/>
        <a:p>
          <a:endParaRPr lang="en-US"/>
        </a:p>
      </dgm:t>
    </dgm:pt>
    <dgm:pt modelId="{522208EC-AFAE-4464-A186-F66A30BD951A}">
      <dgm:prSet/>
      <dgm:spPr/>
      <dgm:t>
        <a:bodyPr/>
        <a:lstStyle/>
        <a:p>
          <a:r>
            <a:rPr lang="en-US" b="0" i="0"/>
            <a:t>Finalization of documents</a:t>
          </a:r>
          <a:endParaRPr lang="en-US"/>
        </a:p>
      </dgm:t>
    </dgm:pt>
    <dgm:pt modelId="{9807FF18-F274-421E-B845-CB53CA0E0693}" type="parTrans" cxnId="{0E0D2A8B-6896-4D3C-A084-CA1751914A55}">
      <dgm:prSet/>
      <dgm:spPr/>
      <dgm:t>
        <a:bodyPr/>
        <a:lstStyle/>
        <a:p>
          <a:endParaRPr lang="en-US"/>
        </a:p>
      </dgm:t>
    </dgm:pt>
    <dgm:pt modelId="{FAE6BF86-AE03-4267-834D-DDC8CF9B17BE}" type="sibTrans" cxnId="{0E0D2A8B-6896-4D3C-A084-CA1751914A55}">
      <dgm:prSet/>
      <dgm:spPr/>
      <dgm:t>
        <a:bodyPr/>
        <a:lstStyle/>
        <a:p>
          <a:endParaRPr lang="en-US"/>
        </a:p>
      </dgm:t>
    </dgm:pt>
    <dgm:pt modelId="{09C584BE-7E7F-4E45-86D2-CBE9F04FD4C2}">
      <dgm:prSet/>
      <dgm:spPr/>
      <dgm:t>
        <a:bodyPr/>
        <a:lstStyle/>
        <a:p>
          <a:r>
            <a:rPr lang="en-US" b="0" i="0"/>
            <a:t>Management approval</a:t>
          </a:r>
          <a:endParaRPr lang="en-US"/>
        </a:p>
      </dgm:t>
    </dgm:pt>
    <dgm:pt modelId="{A0BFE4CB-F92E-4BBE-8F79-FFA0C75DDE67}" type="parTrans" cxnId="{E269CC3D-5979-40FD-8FB7-A31BE9AE466C}">
      <dgm:prSet/>
      <dgm:spPr/>
      <dgm:t>
        <a:bodyPr/>
        <a:lstStyle/>
        <a:p>
          <a:endParaRPr lang="en-US"/>
        </a:p>
      </dgm:t>
    </dgm:pt>
    <dgm:pt modelId="{A8504FFA-4BCC-4242-A7CE-1473AE45EA47}" type="sibTrans" cxnId="{E269CC3D-5979-40FD-8FB7-A31BE9AE466C}">
      <dgm:prSet/>
      <dgm:spPr/>
      <dgm:t>
        <a:bodyPr/>
        <a:lstStyle/>
        <a:p>
          <a:endParaRPr lang="en-US"/>
        </a:p>
      </dgm:t>
    </dgm:pt>
    <dgm:pt modelId="{AA76DD2B-B8CA-4067-8E20-BF5E6758C150}">
      <dgm:prSet/>
      <dgm:spPr/>
      <dgm:t>
        <a:bodyPr/>
        <a:lstStyle/>
        <a:p>
          <a:r>
            <a:rPr lang="en-US" b="0" i="0"/>
            <a:t>Project completion review</a:t>
          </a:r>
          <a:endParaRPr lang="en-US"/>
        </a:p>
      </dgm:t>
    </dgm:pt>
    <dgm:pt modelId="{65C1F8BA-D558-4B08-885D-6594E484C941}" type="parTrans" cxnId="{9B905A50-40E4-4067-BB96-57442C3869D3}">
      <dgm:prSet/>
      <dgm:spPr/>
      <dgm:t>
        <a:bodyPr/>
        <a:lstStyle/>
        <a:p>
          <a:endParaRPr lang="en-US"/>
        </a:p>
      </dgm:t>
    </dgm:pt>
    <dgm:pt modelId="{34D87F68-477B-447C-B3DE-38993ADF7D85}" type="sibTrans" cxnId="{9B905A50-40E4-4067-BB96-57442C3869D3}">
      <dgm:prSet/>
      <dgm:spPr/>
      <dgm:t>
        <a:bodyPr/>
        <a:lstStyle/>
        <a:p>
          <a:endParaRPr lang="en-US"/>
        </a:p>
      </dgm:t>
    </dgm:pt>
    <dgm:pt modelId="{11140BE8-9B9E-42F3-A8D0-75C6A91BCBC5}">
      <dgm:prSet/>
      <dgm:spPr/>
      <dgm:t>
        <a:bodyPr/>
        <a:lstStyle/>
        <a:p>
          <a:r>
            <a:rPr lang="en-US" b="0" i="0"/>
            <a:t>Mitigation steps in place to resolve delays.</a:t>
          </a:r>
          <a:endParaRPr lang="en-US"/>
        </a:p>
      </dgm:t>
    </dgm:pt>
    <dgm:pt modelId="{5682255A-2B57-4343-B7CD-D84705267F50}" type="parTrans" cxnId="{019AE707-EB10-418F-AFD8-9C305AF0EDB9}">
      <dgm:prSet/>
      <dgm:spPr/>
      <dgm:t>
        <a:bodyPr/>
        <a:lstStyle/>
        <a:p>
          <a:endParaRPr lang="en-US"/>
        </a:p>
      </dgm:t>
    </dgm:pt>
    <dgm:pt modelId="{26C348B5-8242-41D4-8B3E-58947F38AF97}" type="sibTrans" cxnId="{019AE707-EB10-418F-AFD8-9C305AF0EDB9}">
      <dgm:prSet/>
      <dgm:spPr/>
      <dgm:t>
        <a:bodyPr/>
        <a:lstStyle/>
        <a:p>
          <a:endParaRPr lang="en-US"/>
        </a:p>
      </dgm:t>
    </dgm:pt>
    <dgm:pt modelId="{8A00ECD7-D2B2-43FB-93E8-9D762790DCFB}" type="pres">
      <dgm:prSet presAssocID="{27415D51-5698-4EB4-92D7-05687F796AAA}" presName="linear" presStyleCnt="0">
        <dgm:presLayoutVars>
          <dgm:animLvl val="lvl"/>
          <dgm:resizeHandles val="exact"/>
        </dgm:presLayoutVars>
      </dgm:prSet>
      <dgm:spPr/>
    </dgm:pt>
    <dgm:pt modelId="{C55E24AA-7F75-449E-A8F0-13028CBB2D9E}" type="pres">
      <dgm:prSet presAssocID="{BB471825-F656-4095-8A4F-8468A7FADE1E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61F0D920-DB50-48CA-A872-3DBE9CB19726}" type="pres">
      <dgm:prSet presAssocID="{F8DDB92D-E16B-4922-B27D-6AA7BFFAF783}" presName="spacer" presStyleCnt="0"/>
      <dgm:spPr/>
    </dgm:pt>
    <dgm:pt modelId="{CF5B8BAC-6B2D-406E-A99B-E09230AC6981}" type="pres">
      <dgm:prSet presAssocID="{522208EC-AFAE-4464-A186-F66A30BD951A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A4B3232D-CD86-4F78-A5F3-7833E6CABB65}" type="pres">
      <dgm:prSet presAssocID="{FAE6BF86-AE03-4267-834D-DDC8CF9B17BE}" presName="spacer" presStyleCnt="0"/>
      <dgm:spPr/>
    </dgm:pt>
    <dgm:pt modelId="{F3C662B2-9140-4889-A12A-FA1CF2C912C4}" type="pres">
      <dgm:prSet presAssocID="{09C584BE-7E7F-4E45-86D2-CBE9F04FD4C2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B717FDF3-5A32-4C1C-BF48-224C7799E714}" type="pres">
      <dgm:prSet presAssocID="{A8504FFA-4BCC-4242-A7CE-1473AE45EA47}" presName="spacer" presStyleCnt="0"/>
      <dgm:spPr/>
    </dgm:pt>
    <dgm:pt modelId="{845A7E0C-3E8A-45A8-8404-045B0942F50D}" type="pres">
      <dgm:prSet presAssocID="{AA76DD2B-B8CA-4067-8E20-BF5E6758C150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974E16FA-DF7F-419D-A8FB-220C19538549}" type="pres">
      <dgm:prSet presAssocID="{34D87F68-477B-447C-B3DE-38993ADF7D85}" presName="spacer" presStyleCnt="0"/>
      <dgm:spPr/>
    </dgm:pt>
    <dgm:pt modelId="{D5D86A84-BB6B-47DF-B72F-336A36267002}" type="pres">
      <dgm:prSet presAssocID="{11140BE8-9B9E-42F3-A8D0-75C6A91BCBC5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019AE707-EB10-418F-AFD8-9C305AF0EDB9}" srcId="{27415D51-5698-4EB4-92D7-05687F796AAA}" destId="{11140BE8-9B9E-42F3-A8D0-75C6A91BCBC5}" srcOrd="4" destOrd="0" parTransId="{5682255A-2B57-4343-B7CD-D84705267F50}" sibTransId="{26C348B5-8242-41D4-8B3E-58947F38AF97}"/>
    <dgm:cxn modelId="{FB0BE727-6FF3-4804-817E-40DECF76D447}" type="presOf" srcId="{AA76DD2B-B8CA-4067-8E20-BF5E6758C150}" destId="{845A7E0C-3E8A-45A8-8404-045B0942F50D}" srcOrd="0" destOrd="0" presId="urn:microsoft.com/office/officeart/2005/8/layout/vList2"/>
    <dgm:cxn modelId="{E269CC3D-5979-40FD-8FB7-A31BE9AE466C}" srcId="{27415D51-5698-4EB4-92D7-05687F796AAA}" destId="{09C584BE-7E7F-4E45-86D2-CBE9F04FD4C2}" srcOrd="2" destOrd="0" parTransId="{A0BFE4CB-F92E-4BBE-8F79-FFA0C75DDE67}" sibTransId="{A8504FFA-4BCC-4242-A7CE-1473AE45EA47}"/>
    <dgm:cxn modelId="{9B905A50-40E4-4067-BB96-57442C3869D3}" srcId="{27415D51-5698-4EB4-92D7-05687F796AAA}" destId="{AA76DD2B-B8CA-4067-8E20-BF5E6758C150}" srcOrd="3" destOrd="0" parTransId="{65C1F8BA-D558-4B08-885D-6594E484C941}" sibTransId="{34D87F68-477B-447C-B3DE-38993ADF7D85}"/>
    <dgm:cxn modelId="{93097158-0E18-4774-89E3-FC4B0F43A3D7}" type="presOf" srcId="{522208EC-AFAE-4464-A186-F66A30BD951A}" destId="{CF5B8BAC-6B2D-406E-A99B-E09230AC6981}" srcOrd="0" destOrd="0" presId="urn:microsoft.com/office/officeart/2005/8/layout/vList2"/>
    <dgm:cxn modelId="{0E0D2A8B-6896-4D3C-A084-CA1751914A55}" srcId="{27415D51-5698-4EB4-92D7-05687F796AAA}" destId="{522208EC-AFAE-4464-A186-F66A30BD951A}" srcOrd="1" destOrd="0" parTransId="{9807FF18-F274-421E-B845-CB53CA0E0693}" sibTransId="{FAE6BF86-AE03-4267-834D-DDC8CF9B17BE}"/>
    <dgm:cxn modelId="{391BC199-1A2E-46FE-89D9-9912C57C08D1}" type="presOf" srcId="{09C584BE-7E7F-4E45-86D2-CBE9F04FD4C2}" destId="{F3C662B2-9140-4889-A12A-FA1CF2C912C4}" srcOrd="0" destOrd="0" presId="urn:microsoft.com/office/officeart/2005/8/layout/vList2"/>
    <dgm:cxn modelId="{9B88689B-084C-4B01-B36D-C9B765ED3ABA}" type="presOf" srcId="{27415D51-5698-4EB4-92D7-05687F796AAA}" destId="{8A00ECD7-D2B2-43FB-93E8-9D762790DCFB}" srcOrd="0" destOrd="0" presId="urn:microsoft.com/office/officeart/2005/8/layout/vList2"/>
    <dgm:cxn modelId="{3C47DBAA-4016-4673-9E82-36753147865D}" type="presOf" srcId="{BB471825-F656-4095-8A4F-8468A7FADE1E}" destId="{C55E24AA-7F75-449E-A8F0-13028CBB2D9E}" srcOrd="0" destOrd="0" presId="urn:microsoft.com/office/officeart/2005/8/layout/vList2"/>
    <dgm:cxn modelId="{A31AADB5-B9F1-45B8-9112-E82CD92E5A9B}" type="presOf" srcId="{11140BE8-9B9E-42F3-A8D0-75C6A91BCBC5}" destId="{D5D86A84-BB6B-47DF-B72F-336A36267002}" srcOrd="0" destOrd="0" presId="urn:microsoft.com/office/officeart/2005/8/layout/vList2"/>
    <dgm:cxn modelId="{8B5628FA-B19A-4409-8CE3-7E0B4D9002D7}" srcId="{27415D51-5698-4EB4-92D7-05687F796AAA}" destId="{BB471825-F656-4095-8A4F-8468A7FADE1E}" srcOrd="0" destOrd="0" parTransId="{AA825AEC-AECB-47BD-BB74-73BA73C9D8E3}" sibTransId="{F8DDB92D-E16B-4922-B27D-6AA7BFFAF783}"/>
    <dgm:cxn modelId="{28CFB074-F03F-47C1-A47E-D926384EE380}" type="presParOf" srcId="{8A00ECD7-D2B2-43FB-93E8-9D762790DCFB}" destId="{C55E24AA-7F75-449E-A8F0-13028CBB2D9E}" srcOrd="0" destOrd="0" presId="urn:microsoft.com/office/officeart/2005/8/layout/vList2"/>
    <dgm:cxn modelId="{15265799-BFA5-426F-ABFA-58E47D3B24CB}" type="presParOf" srcId="{8A00ECD7-D2B2-43FB-93E8-9D762790DCFB}" destId="{61F0D920-DB50-48CA-A872-3DBE9CB19726}" srcOrd="1" destOrd="0" presId="urn:microsoft.com/office/officeart/2005/8/layout/vList2"/>
    <dgm:cxn modelId="{5018638C-6F6A-41D6-854C-9D011C9A370D}" type="presParOf" srcId="{8A00ECD7-D2B2-43FB-93E8-9D762790DCFB}" destId="{CF5B8BAC-6B2D-406E-A99B-E09230AC6981}" srcOrd="2" destOrd="0" presId="urn:microsoft.com/office/officeart/2005/8/layout/vList2"/>
    <dgm:cxn modelId="{C59CBC77-AFB0-4223-8E59-356E73009D18}" type="presParOf" srcId="{8A00ECD7-D2B2-43FB-93E8-9D762790DCFB}" destId="{A4B3232D-CD86-4F78-A5F3-7833E6CABB65}" srcOrd="3" destOrd="0" presId="urn:microsoft.com/office/officeart/2005/8/layout/vList2"/>
    <dgm:cxn modelId="{CC313A06-E622-41AD-9239-EA654469A920}" type="presParOf" srcId="{8A00ECD7-D2B2-43FB-93E8-9D762790DCFB}" destId="{F3C662B2-9140-4889-A12A-FA1CF2C912C4}" srcOrd="4" destOrd="0" presId="urn:microsoft.com/office/officeart/2005/8/layout/vList2"/>
    <dgm:cxn modelId="{A4BFC02A-E627-44C4-BD3A-36EF3BA65192}" type="presParOf" srcId="{8A00ECD7-D2B2-43FB-93E8-9D762790DCFB}" destId="{B717FDF3-5A32-4C1C-BF48-224C7799E714}" srcOrd="5" destOrd="0" presId="urn:microsoft.com/office/officeart/2005/8/layout/vList2"/>
    <dgm:cxn modelId="{F6E8CBD5-8503-4344-BFBB-4F77251B37F1}" type="presParOf" srcId="{8A00ECD7-D2B2-43FB-93E8-9D762790DCFB}" destId="{845A7E0C-3E8A-45A8-8404-045B0942F50D}" srcOrd="6" destOrd="0" presId="urn:microsoft.com/office/officeart/2005/8/layout/vList2"/>
    <dgm:cxn modelId="{5290A03A-1CBF-47DA-BB78-37A423CF6AEE}" type="presParOf" srcId="{8A00ECD7-D2B2-43FB-93E8-9D762790DCFB}" destId="{974E16FA-DF7F-419D-A8FB-220C19538549}" srcOrd="7" destOrd="0" presId="urn:microsoft.com/office/officeart/2005/8/layout/vList2"/>
    <dgm:cxn modelId="{7FD71227-6C18-4D7A-B03A-849600EDCA2A}" type="presParOf" srcId="{8A00ECD7-D2B2-43FB-93E8-9D762790DCFB}" destId="{D5D86A84-BB6B-47DF-B72F-336A36267002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058EB3EF-A56D-495C-967E-114C5527C4A9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B986262F-AD75-472B-B43D-694C2FE63172}">
      <dgm:prSet/>
      <dgm:spPr/>
      <dgm:t>
        <a:bodyPr/>
        <a:lstStyle/>
        <a:p>
          <a:r>
            <a:rPr lang="en-US" b="0" i="0"/>
            <a:t>Ongoing monitoring and optimization of the network.</a:t>
          </a:r>
          <a:endParaRPr lang="en-US"/>
        </a:p>
      </dgm:t>
    </dgm:pt>
    <dgm:pt modelId="{582D2528-3163-4169-B696-F95576546FD1}" type="parTrans" cxnId="{4A079671-F9F2-4473-B548-2214E69AF5BB}">
      <dgm:prSet/>
      <dgm:spPr/>
      <dgm:t>
        <a:bodyPr/>
        <a:lstStyle/>
        <a:p>
          <a:endParaRPr lang="en-US"/>
        </a:p>
      </dgm:t>
    </dgm:pt>
    <dgm:pt modelId="{CBFD5704-74CF-456F-AC4B-AEF644CA00B4}" type="sibTrans" cxnId="{4A079671-F9F2-4473-B548-2214E69AF5BB}">
      <dgm:prSet/>
      <dgm:spPr/>
      <dgm:t>
        <a:bodyPr/>
        <a:lstStyle/>
        <a:p>
          <a:endParaRPr lang="en-US"/>
        </a:p>
      </dgm:t>
    </dgm:pt>
    <dgm:pt modelId="{B46F0913-E202-483D-802C-8FC845C40518}">
      <dgm:prSet/>
      <dgm:spPr/>
      <dgm:t>
        <a:bodyPr/>
        <a:lstStyle/>
        <a:p>
          <a:r>
            <a:rPr lang="en-US" b="0" i="0"/>
            <a:t>Complete approvals and final documentations.</a:t>
          </a:r>
          <a:endParaRPr lang="en-US"/>
        </a:p>
      </dgm:t>
    </dgm:pt>
    <dgm:pt modelId="{869FBDC8-4169-4897-B0F2-9EF14BDA5E9C}" type="parTrans" cxnId="{3C3496AA-B032-4008-AD3C-5D1A32061934}">
      <dgm:prSet/>
      <dgm:spPr/>
      <dgm:t>
        <a:bodyPr/>
        <a:lstStyle/>
        <a:p>
          <a:endParaRPr lang="en-US"/>
        </a:p>
      </dgm:t>
    </dgm:pt>
    <dgm:pt modelId="{B97663EF-6824-4A29-8F02-85D4503F37EC}" type="sibTrans" cxnId="{3C3496AA-B032-4008-AD3C-5D1A32061934}">
      <dgm:prSet/>
      <dgm:spPr/>
      <dgm:t>
        <a:bodyPr/>
        <a:lstStyle/>
        <a:p>
          <a:endParaRPr lang="en-US"/>
        </a:p>
      </dgm:t>
    </dgm:pt>
    <dgm:pt modelId="{66C12D95-74A8-42A0-8434-A4B8B5158EA1}">
      <dgm:prSet/>
      <dgm:spPr/>
      <dgm:t>
        <a:bodyPr/>
        <a:lstStyle/>
        <a:p>
          <a:r>
            <a:rPr lang="en-US" b="0" i="0"/>
            <a:t>Recommendations for future enhancements or improvements.</a:t>
          </a:r>
          <a:endParaRPr lang="en-US"/>
        </a:p>
      </dgm:t>
    </dgm:pt>
    <dgm:pt modelId="{1C9BD0EE-22F7-449F-B719-28842812747E}" type="parTrans" cxnId="{526F5BF4-F3D6-429C-B58C-FD62D0E3D218}">
      <dgm:prSet/>
      <dgm:spPr/>
      <dgm:t>
        <a:bodyPr/>
        <a:lstStyle/>
        <a:p>
          <a:endParaRPr lang="en-US"/>
        </a:p>
      </dgm:t>
    </dgm:pt>
    <dgm:pt modelId="{DDF3828A-62C7-48E7-B07D-3825FEC9DCBA}" type="sibTrans" cxnId="{526F5BF4-F3D6-429C-B58C-FD62D0E3D218}">
      <dgm:prSet/>
      <dgm:spPr/>
      <dgm:t>
        <a:bodyPr/>
        <a:lstStyle/>
        <a:p>
          <a:endParaRPr lang="en-US"/>
        </a:p>
      </dgm:t>
    </dgm:pt>
    <dgm:pt modelId="{BC05ABF3-E908-4976-839E-B08BD8C324E5}" type="pres">
      <dgm:prSet presAssocID="{058EB3EF-A56D-495C-967E-114C5527C4A9}" presName="linear" presStyleCnt="0">
        <dgm:presLayoutVars>
          <dgm:animLvl val="lvl"/>
          <dgm:resizeHandles val="exact"/>
        </dgm:presLayoutVars>
      </dgm:prSet>
      <dgm:spPr/>
    </dgm:pt>
    <dgm:pt modelId="{41A3B3D7-5FC4-4504-8FA2-DD002590FD46}" type="pres">
      <dgm:prSet presAssocID="{B986262F-AD75-472B-B43D-694C2FE63172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DE044BE0-1C67-4956-9BD1-82F6A27945BD}" type="pres">
      <dgm:prSet presAssocID="{CBFD5704-74CF-456F-AC4B-AEF644CA00B4}" presName="spacer" presStyleCnt="0"/>
      <dgm:spPr/>
    </dgm:pt>
    <dgm:pt modelId="{8ECAF7D5-0465-4927-AF14-5D49BFB387F3}" type="pres">
      <dgm:prSet presAssocID="{B46F0913-E202-483D-802C-8FC845C40518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490BFD91-5DEA-4784-A1F4-6178873A499E}" type="pres">
      <dgm:prSet presAssocID="{B97663EF-6824-4A29-8F02-85D4503F37EC}" presName="spacer" presStyleCnt="0"/>
      <dgm:spPr/>
    </dgm:pt>
    <dgm:pt modelId="{0DB7217A-FE01-4AC6-857A-FB9E98016D74}" type="pres">
      <dgm:prSet presAssocID="{66C12D95-74A8-42A0-8434-A4B8B5158EA1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6A278201-ECE4-411F-86E3-88A76BC419CE}" type="presOf" srcId="{B46F0913-E202-483D-802C-8FC845C40518}" destId="{8ECAF7D5-0465-4927-AF14-5D49BFB387F3}" srcOrd="0" destOrd="0" presId="urn:microsoft.com/office/officeart/2005/8/layout/vList2"/>
    <dgm:cxn modelId="{998C2367-BC52-49F7-8866-531FBB2EEB2B}" type="presOf" srcId="{66C12D95-74A8-42A0-8434-A4B8B5158EA1}" destId="{0DB7217A-FE01-4AC6-857A-FB9E98016D74}" srcOrd="0" destOrd="0" presId="urn:microsoft.com/office/officeart/2005/8/layout/vList2"/>
    <dgm:cxn modelId="{443B426F-AA00-4CDB-A7D9-E34C014B372E}" type="presOf" srcId="{B986262F-AD75-472B-B43D-694C2FE63172}" destId="{41A3B3D7-5FC4-4504-8FA2-DD002590FD46}" srcOrd="0" destOrd="0" presId="urn:microsoft.com/office/officeart/2005/8/layout/vList2"/>
    <dgm:cxn modelId="{4A079671-F9F2-4473-B548-2214E69AF5BB}" srcId="{058EB3EF-A56D-495C-967E-114C5527C4A9}" destId="{B986262F-AD75-472B-B43D-694C2FE63172}" srcOrd="0" destOrd="0" parTransId="{582D2528-3163-4169-B696-F95576546FD1}" sibTransId="{CBFD5704-74CF-456F-AC4B-AEF644CA00B4}"/>
    <dgm:cxn modelId="{3C3496AA-B032-4008-AD3C-5D1A32061934}" srcId="{058EB3EF-A56D-495C-967E-114C5527C4A9}" destId="{B46F0913-E202-483D-802C-8FC845C40518}" srcOrd="1" destOrd="0" parTransId="{869FBDC8-4169-4897-B0F2-9EF14BDA5E9C}" sibTransId="{B97663EF-6824-4A29-8F02-85D4503F37EC}"/>
    <dgm:cxn modelId="{52A48CAC-D9C1-4CB4-9FF4-3FB2F4E3AC00}" type="presOf" srcId="{058EB3EF-A56D-495C-967E-114C5527C4A9}" destId="{BC05ABF3-E908-4976-839E-B08BD8C324E5}" srcOrd="0" destOrd="0" presId="urn:microsoft.com/office/officeart/2005/8/layout/vList2"/>
    <dgm:cxn modelId="{526F5BF4-F3D6-429C-B58C-FD62D0E3D218}" srcId="{058EB3EF-A56D-495C-967E-114C5527C4A9}" destId="{66C12D95-74A8-42A0-8434-A4B8B5158EA1}" srcOrd="2" destOrd="0" parTransId="{1C9BD0EE-22F7-449F-B719-28842812747E}" sibTransId="{DDF3828A-62C7-48E7-B07D-3825FEC9DCBA}"/>
    <dgm:cxn modelId="{23F332A7-0AA3-4E8C-8AD0-A70F5C023D53}" type="presParOf" srcId="{BC05ABF3-E908-4976-839E-B08BD8C324E5}" destId="{41A3B3D7-5FC4-4504-8FA2-DD002590FD46}" srcOrd="0" destOrd="0" presId="urn:microsoft.com/office/officeart/2005/8/layout/vList2"/>
    <dgm:cxn modelId="{D454B157-0997-4044-843C-B5FF6478397F}" type="presParOf" srcId="{BC05ABF3-E908-4976-839E-B08BD8C324E5}" destId="{DE044BE0-1C67-4956-9BD1-82F6A27945BD}" srcOrd="1" destOrd="0" presId="urn:microsoft.com/office/officeart/2005/8/layout/vList2"/>
    <dgm:cxn modelId="{EFB29E99-150C-47C9-8D44-6E412DF2175F}" type="presParOf" srcId="{BC05ABF3-E908-4976-839E-B08BD8C324E5}" destId="{8ECAF7D5-0465-4927-AF14-5D49BFB387F3}" srcOrd="2" destOrd="0" presId="urn:microsoft.com/office/officeart/2005/8/layout/vList2"/>
    <dgm:cxn modelId="{8EA65657-6487-460C-8224-EE6A4DA8BFF6}" type="presParOf" srcId="{BC05ABF3-E908-4976-839E-B08BD8C324E5}" destId="{490BFD91-5DEA-4784-A1F4-6178873A499E}" srcOrd="3" destOrd="0" presId="urn:microsoft.com/office/officeart/2005/8/layout/vList2"/>
    <dgm:cxn modelId="{BF27881A-544D-484B-A97A-F09604D39A01}" type="presParOf" srcId="{BC05ABF3-E908-4976-839E-B08BD8C324E5}" destId="{0DB7217A-FE01-4AC6-857A-FB9E98016D74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E4699286-FFF3-4A08-8436-6AB85B1AF4CC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33A770B1-8206-4B3C-B4AD-C0621BED6455}">
      <dgm:prSet/>
      <dgm:spPr/>
      <dgm:t>
        <a:bodyPr/>
        <a:lstStyle/>
        <a:p>
          <a:pPr>
            <a:defRPr cap="all"/>
          </a:pPr>
          <a:r>
            <a:rPr lang="en-US" b="0" i="0"/>
            <a:t>Stakeholders are more than welcome to ask anything they would like to know.</a:t>
          </a:r>
          <a:endParaRPr lang="en-US"/>
        </a:p>
      </dgm:t>
    </dgm:pt>
    <dgm:pt modelId="{383056CD-378F-4440-8955-279D4B708F08}" type="parTrans" cxnId="{A85EBB77-E224-45FF-A4D3-A953CB512E64}">
      <dgm:prSet/>
      <dgm:spPr/>
      <dgm:t>
        <a:bodyPr/>
        <a:lstStyle/>
        <a:p>
          <a:endParaRPr lang="en-US"/>
        </a:p>
      </dgm:t>
    </dgm:pt>
    <dgm:pt modelId="{BD85E1DC-5FF6-4911-B454-25024A4E5968}" type="sibTrans" cxnId="{A85EBB77-E224-45FF-A4D3-A953CB512E64}">
      <dgm:prSet/>
      <dgm:spPr/>
      <dgm:t>
        <a:bodyPr/>
        <a:lstStyle/>
        <a:p>
          <a:endParaRPr lang="en-US"/>
        </a:p>
      </dgm:t>
    </dgm:pt>
    <dgm:pt modelId="{12296835-7099-4115-9A9D-5ABAFB64DA1B}">
      <dgm:prSet/>
      <dgm:spPr/>
      <dgm:t>
        <a:bodyPr/>
        <a:lstStyle/>
        <a:p>
          <a:pPr>
            <a:defRPr cap="all"/>
          </a:pPr>
          <a:r>
            <a:rPr lang="en-US" b="0" i="0"/>
            <a:t>Any feedback will be greatly appreciated.</a:t>
          </a:r>
          <a:endParaRPr lang="en-US"/>
        </a:p>
      </dgm:t>
    </dgm:pt>
    <dgm:pt modelId="{1D58A180-7368-4F2B-AC9E-7D02ED43AC62}" type="parTrans" cxnId="{17DEDA10-565C-4449-B3B5-4C250DBADA83}">
      <dgm:prSet/>
      <dgm:spPr/>
      <dgm:t>
        <a:bodyPr/>
        <a:lstStyle/>
        <a:p>
          <a:endParaRPr lang="en-US"/>
        </a:p>
      </dgm:t>
    </dgm:pt>
    <dgm:pt modelId="{F2F9A9B4-8D60-4EEC-ABA5-B31ED36BA62B}" type="sibTrans" cxnId="{17DEDA10-565C-4449-B3B5-4C250DBADA83}">
      <dgm:prSet/>
      <dgm:spPr/>
      <dgm:t>
        <a:bodyPr/>
        <a:lstStyle/>
        <a:p>
          <a:endParaRPr lang="en-US"/>
        </a:p>
      </dgm:t>
    </dgm:pt>
    <dgm:pt modelId="{0B634206-D61F-475E-9021-D027784419EC}" type="pres">
      <dgm:prSet presAssocID="{E4699286-FFF3-4A08-8436-6AB85B1AF4CC}" presName="root" presStyleCnt="0">
        <dgm:presLayoutVars>
          <dgm:dir/>
          <dgm:resizeHandles val="exact"/>
        </dgm:presLayoutVars>
      </dgm:prSet>
      <dgm:spPr/>
    </dgm:pt>
    <dgm:pt modelId="{30C243C5-FC6E-4B63-BE3A-207C027F73DA}" type="pres">
      <dgm:prSet presAssocID="{33A770B1-8206-4B3C-B4AD-C0621BED6455}" presName="compNode" presStyleCnt="0"/>
      <dgm:spPr/>
    </dgm:pt>
    <dgm:pt modelId="{973A7A71-6648-45DA-B8B1-70D366E8FF3F}" type="pres">
      <dgm:prSet presAssocID="{33A770B1-8206-4B3C-B4AD-C0621BED6455}" presName="iconBgRect" presStyleLbl="bgShp" presStyleIdx="0" presStyleCnt="2"/>
      <dgm:spPr/>
    </dgm:pt>
    <dgm:pt modelId="{C54F6605-D24E-4115-AB98-04C2CDECEE53}" type="pres">
      <dgm:prSet presAssocID="{33A770B1-8206-4B3C-B4AD-C0621BED6455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ard Room"/>
        </a:ext>
      </dgm:extLst>
    </dgm:pt>
    <dgm:pt modelId="{DA7DC955-D52F-4AB5-9527-AD00A60C0429}" type="pres">
      <dgm:prSet presAssocID="{33A770B1-8206-4B3C-B4AD-C0621BED6455}" presName="spaceRect" presStyleCnt="0"/>
      <dgm:spPr/>
    </dgm:pt>
    <dgm:pt modelId="{D50C90A4-FD89-4F8D-8EBC-CD5EDA5E3371}" type="pres">
      <dgm:prSet presAssocID="{33A770B1-8206-4B3C-B4AD-C0621BED6455}" presName="textRect" presStyleLbl="revTx" presStyleIdx="0" presStyleCnt="2">
        <dgm:presLayoutVars>
          <dgm:chMax val="1"/>
          <dgm:chPref val="1"/>
        </dgm:presLayoutVars>
      </dgm:prSet>
      <dgm:spPr/>
    </dgm:pt>
    <dgm:pt modelId="{E0296F96-C9E3-4501-939D-217B82EFB254}" type="pres">
      <dgm:prSet presAssocID="{BD85E1DC-5FF6-4911-B454-25024A4E5968}" presName="sibTrans" presStyleCnt="0"/>
      <dgm:spPr/>
    </dgm:pt>
    <dgm:pt modelId="{039E0AFA-B445-4B18-AB6D-D40E1897F5A0}" type="pres">
      <dgm:prSet presAssocID="{12296835-7099-4115-9A9D-5ABAFB64DA1B}" presName="compNode" presStyleCnt="0"/>
      <dgm:spPr/>
    </dgm:pt>
    <dgm:pt modelId="{9A8C4287-3141-4D78-936D-33DE86C263CC}" type="pres">
      <dgm:prSet presAssocID="{12296835-7099-4115-9A9D-5ABAFB64DA1B}" presName="iconBgRect" presStyleLbl="bgShp" presStyleIdx="1" presStyleCnt="2"/>
      <dgm:spPr/>
    </dgm:pt>
    <dgm:pt modelId="{2F2EDC1A-5391-4A7D-9CA5-34EF5DA2014E}" type="pres">
      <dgm:prSet presAssocID="{12296835-7099-4115-9A9D-5ABAFB64DA1B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ngel Face with Solid Fill"/>
        </a:ext>
      </dgm:extLst>
    </dgm:pt>
    <dgm:pt modelId="{DBFE4470-EF9B-45C8-A051-E4A4FA4633FD}" type="pres">
      <dgm:prSet presAssocID="{12296835-7099-4115-9A9D-5ABAFB64DA1B}" presName="spaceRect" presStyleCnt="0"/>
      <dgm:spPr/>
    </dgm:pt>
    <dgm:pt modelId="{C9B0D723-5782-4C80-82A6-D0DE8CA7D59D}" type="pres">
      <dgm:prSet presAssocID="{12296835-7099-4115-9A9D-5ABAFB64DA1B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552F3404-DBF5-4C21-8A97-2569AB8C8DB1}" type="presOf" srcId="{E4699286-FFF3-4A08-8436-6AB85B1AF4CC}" destId="{0B634206-D61F-475E-9021-D027784419EC}" srcOrd="0" destOrd="0" presId="urn:microsoft.com/office/officeart/2018/5/layout/IconCircleLabelList"/>
    <dgm:cxn modelId="{17DEDA10-565C-4449-B3B5-4C250DBADA83}" srcId="{E4699286-FFF3-4A08-8436-6AB85B1AF4CC}" destId="{12296835-7099-4115-9A9D-5ABAFB64DA1B}" srcOrd="1" destOrd="0" parTransId="{1D58A180-7368-4F2B-AC9E-7D02ED43AC62}" sibTransId="{F2F9A9B4-8D60-4EEC-ABA5-B31ED36BA62B}"/>
    <dgm:cxn modelId="{A0BB8A4D-9E35-4A85-87E0-B64F5B2CE7E5}" type="presOf" srcId="{12296835-7099-4115-9A9D-5ABAFB64DA1B}" destId="{C9B0D723-5782-4C80-82A6-D0DE8CA7D59D}" srcOrd="0" destOrd="0" presId="urn:microsoft.com/office/officeart/2018/5/layout/IconCircleLabelList"/>
    <dgm:cxn modelId="{A85EBB77-E224-45FF-A4D3-A953CB512E64}" srcId="{E4699286-FFF3-4A08-8436-6AB85B1AF4CC}" destId="{33A770B1-8206-4B3C-B4AD-C0621BED6455}" srcOrd="0" destOrd="0" parTransId="{383056CD-378F-4440-8955-279D4B708F08}" sibTransId="{BD85E1DC-5FF6-4911-B454-25024A4E5968}"/>
    <dgm:cxn modelId="{1BC14DAF-6F6D-4770-9F7E-1857519FDF03}" type="presOf" srcId="{33A770B1-8206-4B3C-B4AD-C0621BED6455}" destId="{D50C90A4-FD89-4F8D-8EBC-CD5EDA5E3371}" srcOrd="0" destOrd="0" presId="urn:microsoft.com/office/officeart/2018/5/layout/IconCircleLabelList"/>
    <dgm:cxn modelId="{AF1F790F-D270-46ED-A627-AAAB5FD6E2CA}" type="presParOf" srcId="{0B634206-D61F-475E-9021-D027784419EC}" destId="{30C243C5-FC6E-4B63-BE3A-207C027F73DA}" srcOrd="0" destOrd="0" presId="urn:microsoft.com/office/officeart/2018/5/layout/IconCircleLabelList"/>
    <dgm:cxn modelId="{80AB6910-902D-440F-AD9E-52D1B16401D4}" type="presParOf" srcId="{30C243C5-FC6E-4B63-BE3A-207C027F73DA}" destId="{973A7A71-6648-45DA-B8B1-70D366E8FF3F}" srcOrd="0" destOrd="0" presId="urn:microsoft.com/office/officeart/2018/5/layout/IconCircleLabelList"/>
    <dgm:cxn modelId="{747E776C-EAFA-42C6-B54B-D777D9E0A25F}" type="presParOf" srcId="{30C243C5-FC6E-4B63-BE3A-207C027F73DA}" destId="{C54F6605-D24E-4115-AB98-04C2CDECEE53}" srcOrd="1" destOrd="0" presId="urn:microsoft.com/office/officeart/2018/5/layout/IconCircleLabelList"/>
    <dgm:cxn modelId="{193E2AC6-020E-4FA5-B5BD-BD110B510313}" type="presParOf" srcId="{30C243C5-FC6E-4B63-BE3A-207C027F73DA}" destId="{DA7DC955-D52F-4AB5-9527-AD00A60C0429}" srcOrd="2" destOrd="0" presId="urn:microsoft.com/office/officeart/2018/5/layout/IconCircleLabelList"/>
    <dgm:cxn modelId="{9858C3DB-B823-43E2-B5DA-60C688C35E4B}" type="presParOf" srcId="{30C243C5-FC6E-4B63-BE3A-207C027F73DA}" destId="{D50C90A4-FD89-4F8D-8EBC-CD5EDA5E3371}" srcOrd="3" destOrd="0" presId="urn:microsoft.com/office/officeart/2018/5/layout/IconCircleLabelList"/>
    <dgm:cxn modelId="{D8E9333F-CD36-4F69-944E-567A69CDB4F0}" type="presParOf" srcId="{0B634206-D61F-475E-9021-D027784419EC}" destId="{E0296F96-C9E3-4501-939D-217B82EFB254}" srcOrd="1" destOrd="0" presId="urn:microsoft.com/office/officeart/2018/5/layout/IconCircleLabelList"/>
    <dgm:cxn modelId="{B8CCD68C-C982-4894-A8FC-DB57DDB27A6C}" type="presParOf" srcId="{0B634206-D61F-475E-9021-D027784419EC}" destId="{039E0AFA-B445-4B18-AB6D-D40E1897F5A0}" srcOrd="2" destOrd="0" presId="urn:microsoft.com/office/officeart/2018/5/layout/IconCircleLabelList"/>
    <dgm:cxn modelId="{431670FB-A4F2-46C4-8B95-437DA5502249}" type="presParOf" srcId="{039E0AFA-B445-4B18-AB6D-D40E1897F5A0}" destId="{9A8C4287-3141-4D78-936D-33DE86C263CC}" srcOrd="0" destOrd="0" presId="urn:microsoft.com/office/officeart/2018/5/layout/IconCircleLabelList"/>
    <dgm:cxn modelId="{16ECE66B-079C-4BCC-8485-DABA497A052B}" type="presParOf" srcId="{039E0AFA-B445-4B18-AB6D-D40E1897F5A0}" destId="{2F2EDC1A-5391-4A7D-9CA5-34EF5DA2014E}" srcOrd="1" destOrd="0" presId="urn:microsoft.com/office/officeart/2018/5/layout/IconCircleLabelList"/>
    <dgm:cxn modelId="{C1A0D619-AFA4-4F6D-AD59-03AE58A1A8A7}" type="presParOf" srcId="{039E0AFA-B445-4B18-AB6D-D40E1897F5A0}" destId="{DBFE4470-EF9B-45C8-A051-E4A4FA4633FD}" srcOrd="2" destOrd="0" presId="urn:microsoft.com/office/officeart/2018/5/layout/IconCircleLabelList"/>
    <dgm:cxn modelId="{2C97ADE0-B885-46AD-9024-C403A2545AB7}" type="presParOf" srcId="{039E0AFA-B445-4B18-AB6D-D40E1897F5A0}" destId="{C9B0D723-5782-4C80-82A6-D0DE8CA7D59D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3F28FC1D-2E5D-4C39-A486-68E2D21E5AAD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C8B48B25-7686-4B92-AB8F-91B74765F1DC}">
      <dgm:prSet/>
      <dgm:spPr/>
      <dgm:t>
        <a:bodyPr/>
        <a:lstStyle/>
        <a:p>
          <a:pPr>
            <a:defRPr cap="all"/>
          </a:pPr>
          <a:r>
            <a:rPr lang="en-US"/>
            <a:t>Thanks to all the Stakeholders for your support and participation.</a:t>
          </a:r>
        </a:p>
      </dgm:t>
    </dgm:pt>
    <dgm:pt modelId="{B2BDB168-22F8-4EDE-976A-127A2EAF0AA2}" type="parTrans" cxnId="{9CFC1CD1-2BE2-4A4B-B417-A4C88A31ACA2}">
      <dgm:prSet/>
      <dgm:spPr/>
      <dgm:t>
        <a:bodyPr/>
        <a:lstStyle/>
        <a:p>
          <a:endParaRPr lang="en-US"/>
        </a:p>
      </dgm:t>
    </dgm:pt>
    <dgm:pt modelId="{81B692E7-F1CE-4557-963C-C1912B803478}" type="sibTrans" cxnId="{9CFC1CD1-2BE2-4A4B-B417-A4C88A31ACA2}">
      <dgm:prSet/>
      <dgm:spPr/>
      <dgm:t>
        <a:bodyPr/>
        <a:lstStyle/>
        <a:p>
          <a:endParaRPr lang="en-US"/>
        </a:p>
      </dgm:t>
    </dgm:pt>
    <dgm:pt modelId="{B8613AEC-7C8C-48C7-905B-C47D6DB9944C}">
      <dgm:prSet/>
      <dgm:spPr/>
      <dgm:t>
        <a:bodyPr/>
        <a:lstStyle/>
        <a:p>
          <a:pPr>
            <a:defRPr cap="all"/>
          </a:pPr>
          <a:r>
            <a:rPr lang="en-US"/>
            <a:t>Feel Free to Contact Douglas Royal</a:t>
          </a:r>
        </a:p>
      </dgm:t>
    </dgm:pt>
    <dgm:pt modelId="{13255FE0-E1E9-4E60-AA5C-A7137890C3D5}" type="parTrans" cxnId="{F024BF7A-97F9-40F6-B752-520A1C5F9B4F}">
      <dgm:prSet/>
      <dgm:spPr/>
      <dgm:t>
        <a:bodyPr/>
        <a:lstStyle/>
        <a:p>
          <a:endParaRPr lang="en-US"/>
        </a:p>
      </dgm:t>
    </dgm:pt>
    <dgm:pt modelId="{D3E5C5C8-02AE-4916-99BE-A56FB89B8B51}" type="sibTrans" cxnId="{F024BF7A-97F9-40F6-B752-520A1C5F9B4F}">
      <dgm:prSet/>
      <dgm:spPr/>
      <dgm:t>
        <a:bodyPr/>
        <a:lstStyle/>
        <a:p>
          <a:endParaRPr lang="en-US"/>
        </a:p>
      </dgm:t>
    </dgm:pt>
    <dgm:pt modelId="{BC59345D-D8C4-42DB-ACD6-4BBF82F3EC2D}">
      <dgm:prSet/>
      <dgm:spPr/>
      <dgm:t>
        <a:bodyPr/>
        <a:lstStyle/>
        <a:p>
          <a:pPr>
            <a:defRPr cap="all"/>
          </a:pPr>
          <a:r>
            <a:rPr lang="en-US"/>
            <a:t>17889872343 or </a:t>
          </a:r>
          <a:r>
            <a:rPr lang="en-US">
              <a:hlinkClick xmlns:r="http://schemas.openxmlformats.org/officeDocument/2006/relationships" r:id="rId1"/>
            </a:rPr>
            <a:t>Douglasroyal@yahoo.com</a:t>
          </a:r>
          <a:endParaRPr lang="en-US"/>
        </a:p>
      </dgm:t>
    </dgm:pt>
    <dgm:pt modelId="{B1D04ADC-F7F1-468E-81A8-15BBC44D794B}" type="parTrans" cxnId="{32493E28-03E8-4757-AA47-F88E842E2201}">
      <dgm:prSet/>
      <dgm:spPr/>
      <dgm:t>
        <a:bodyPr/>
        <a:lstStyle/>
        <a:p>
          <a:endParaRPr lang="en-US"/>
        </a:p>
      </dgm:t>
    </dgm:pt>
    <dgm:pt modelId="{CA2AA108-A553-4F5D-AAE9-0E9BB70A1062}" type="sibTrans" cxnId="{32493E28-03E8-4757-AA47-F88E842E2201}">
      <dgm:prSet/>
      <dgm:spPr/>
      <dgm:t>
        <a:bodyPr/>
        <a:lstStyle/>
        <a:p>
          <a:endParaRPr lang="en-US"/>
        </a:p>
      </dgm:t>
    </dgm:pt>
    <dgm:pt modelId="{0928D2F4-FDD8-46B4-9320-861BE97C5F38}" type="pres">
      <dgm:prSet presAssocID="{3F28FC1D-2E5D-4C39-A486-68E2D21E5AAD}" presName="root" presStyleCnt="0">
        <dgm:presLayoutVars>
          <dgm:dir/>
          <dgm:resizeHandles val="exact"/>
        </dgm:presLayoutVars>
      </dgm:prSet>
      <dgm:spPr/>
    </dgm:pt>
    <dgm:pt modelId="{309811FD-EF96-4F5A-A715-EBE31A90C170}" type="pres">
      <dgm:prSet presAssocID="{C8B48B25-7686-4B92-AB8F-91B74765F1DC}" presName="compNode" presStyleCnt="0"/>
      <dgm:spPr/>
    </dgm:pt>
    <dgm:pt modelId="{FFB1C5F7-87F6-4A41-9085-73C4D78EDB40}" type="pres">
      <dgm:prSet presAssocID="{C8B48B25-7686-4B92-AB8F-91B74765F1DC}" presName="iconBgRect" presStyleLbl="bgShp" presStyleIdx="0" presStyleCnt="3"/>
      <dgm:spPr/>
    </dgm:pt>
    <dgm:pt modelId="{818035B6-3187-4D84-81FE-E088D653B844}" type="pres">
      <dgm:prSet presAssocID="{C8B48B25-7686-4B92-AB8F-91B74765F1DC}" presName="iconRect" presStyleLbl="node1" presStyleIdx="0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humbs Up Sign"/>
        </a:ext>
      </dgm:extLst>
    </dgm:pt>
    <dgm:pt modelId="{7446B313-FEA3-44DD-B689-54E3CBD02F2B}" type="pres">
      <dgm:prSet presAssocID="{C8B48B25-7686-4B92-AB8F-91B74765F1DC}" presName="spaceRect" presStyleCnt="0"/>
      <dgm:spPr/>
    </dgm:pt>
    <dgm:pt modelId="{7954DDB5-BCD3-475F-8037-143D61FB1F51}" type="pres">
      <dgm:prSet presAssocID="{C8B48B25-7686-4B92-AB8F-91B74765F1DC}" presName="textRect" presStyleLbl="revTx" presStyleIdx="0" presStyleCnt="3">
        <dgm:presLayoutVars>
          <dgm:chMax val="1"/>
          <dgm:chPref val="1"/>
        </dgm:presLayoutVars>
      </dgm:prSet>
      <dgm:spPr/>
    </dgm:pt>
    <dgm:pt modelId="{922466B5-89D3-4B9D-A006-25F62512966B}" type="pres">
      <dgm:prSet presAssocID="{81B692E7-F1CE-4557-963C-C1912B803478}" presName="sibTrans" presStyleCnt="0"/>
      <dgm:spPr/>
    </dgm:pt>
    <dgm:pt modelId="{C9F217BF-42EA-4A01-927D-B5B0669D3AC8}" type="pres">
      <dgm:prSet presAssocID="{B8613AEC-7C8C-48C7-905B-C47D6DB9944C}" presName="compNode" presStyleCnt="0"/>
      <dgm:spPr/>
    </dgm:pt>
    <dgm:pt modelId="{30983CAA-BB17-476B-A0D2-0B2050A7B83D}" type="pres">
      <dgm:prSet presAssocID="{B8613AEC-7C8C-48C7-905B-C47D6DB9944C}" presName="iconBgRect" presStyleLbl="bgShp" presStyleIdx="1" presStyleCnt="3"/>
      <dgm:spPr/>
    </dgm:pt>
    <dgm:pt modelId="{20BA5257-81A0-47CC-9F74-E15CB568EE29}" type="pres">
      <dgm:prSet presAssocID="{B8613AEC-7C8C-48C7-905B-C47D6DB9944C}" presName="iconRect" presStyleLbl="node1" presStyleIdx="1" presStyleCnt="3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rown"/>
        </a:ext>
      </dgm:extLst>
    </dgm:pt>
    <dgm:pt modelId="{0DECCD6B-1ED5-4C3F-9547-FBEF5CB70C21}" type="pres">
      <dgm:prSet presAssocID="{B8613AEC-7C8C-48C7-905B-C47D6DB9944C}" presName="spaceRect" presStyleCnt="0"/>
      <dgm:spPr/>
    </dgm:pt>
    <dgm:pt modelId="{821306F4-067F-4715-A031-9F7FCB27D29D}" type="pres">
      <dgm:prSet presAssocID="{B8613AEC-7C8C-48C7-905B-C47D6DB9944C}" presName="textRect" presStyleLbl="revTx" presStyleIdx="1" presStyleCnt="3">
        <dgm:presLayoutVars>
          <dgm:chMax val="1"/>
          <dgm:chPref val="1"/>
        </dgm:presLayoutVars>
      </dgm:prSet>
      <dgm:spPr/>
    </dgm:pt>
    <dgm:pt modelId="{B2A071B7-C7E2-46AC-B83D-08EE00F0F52D}" type="pres">
      <dgm:prSet presAssocID="{D3E5C5C8-02AE-4916-99BE-A56FB89B8B51}" presName="sibTrans" presStyleCnt="0"/>
      <dgm:spPr/>
    </dgm:pt>
    <dgm:pt modelId="{B57D87DA-543E-4171-B1BB-0EE4E4B04C54}" type="pres">
      <dgm:prSet presAssocID="{BC59345D-D8C4-42DB-ACD6-4BBF82F3EC2D}" presName="compNode" presStyleCnt="0"/>
      <dgm:spPr/>
    </dgm:pt>
    <dgm:pt modelId="{70DA52A4-9D75-414C-AE85-2AB8ABDCEF51}" type="pres">
      <dgm:prSet presAssocID="{BC59345D-D8C4-42DB-ACD6-4BBF82F3EC2D}" presName="iconBgRect" presStyleLbl="bgShp" presStyleIdx="2" presStyleCnt="3"/>
      <dgm:spPr/>
    </dgm:pt>
    <dgm:pt modelId="{23A6B9C8-20EB-41D1-A058-A5C58FD25B73}" type="pres">
      <dgm:prSet presAssocID="{BC59345D-D8C4-42DB-ACD6-4BBF82F3EC2D}" presName="iconRect" presStyleLbl="node1" presStyleIdx="2" presStyleCnt="3"/>
      <dgm:spPr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mail"/>
        </a:ext>
      </dgm:extLst>
    </dgm:pt>
    <dgm:pt modelId="{C15A3D6F-BAB1-4FA8-BCEA-62ED441327C2}" type="pres">
      <dgm:prSet presAssocID="{BC59345D-D8C4-42DB-ACD6-4BBF82F3EC2D}" presName="spaceRect" presStyleCnt="0"/>
      <dgm:spPr/>
    </dgm:pt>
    <dgm:pt modelId="{A90B2117-CB05-4B04-B7CA-2F74630B4CBA}" type="pres">
      <dgm:prSet presAssocID="{BC59345D-D8C4-42DB-ACD6-4BBF82F3EC2D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9A688924-B14A-40E4-ABC6-8D5F07A8BE59}" type="presOf" srcId="{BC59345D-D8C4-42DB-ACD6-4BBF82F3EC2D}" destId="{A90B2117-CB05-4B04-B7CA-2F74630B4CBA}" srcOrd="0" destOrd="0" presId="urn:microsoft.com/office/officeart/2018/5/layout/IconCircleLabelList"/>
    <dgm:cxn modelId="{32493E28-03E8-4757-AA47-F88E842E2201}" srcId="{3F28FC1D-2E5D-4C39-A486-68E2D21E5AAD}" destId="{BC59345D-D8C4-42DB-ACD6-4BBF82F3EC2D}" srcOrd="2" destOrd="0" parTransId="{B1D04ADC-F7F1-468E-81A8-15BBC44D794B}" sibTransId="{CA2AA108-A553-4F5D-AAE9-0E9BB70A1062}"/>
    <dgm:cxn modelId="{F024BF7A-97F9-40F6-B752-520A1C5F9B4F}" srcId="{3F28FC1D-2E5D-4C39-A486-68E2D21E5AAD}" destId="{B8613AEC-7C8C-48C7-905B-C47D6DB9944C}" srcOrd="1" destOrd="0" parTransId="{13255FE0-E1E9-4E60-AA5C-A7137890C3D5}" sibTransId="{D3E5C5C8-02AE-4916-99BE-A56FB89B8B51}"/>
    <dgm:cxn modelId="{A643E97C-F8F6-4CF6-9A7F-85BFDE80841D}" type="presOf" srcId="{3F28FC1D-2E5D-4C39-A486-68E2D21E5AAD}" destId="{0928D2F4-FDD8-46B4-9320-861BE97C5F38}" srcOrd="0" destOrd="0" presId="urn:microsoft.com/office/officeart/2018/5/layout/IconCircleLabelList"/>
    <dgm:cxn modelId="{9CFC1CD1-2BE2-4A4B-B417-A4C88A31ACA2}" srcId="{3F28FC1D-2E5D-4C39-A486-68E2D21E5AAD}" destId="{C8B48B25-7686-4B92-AB8F-91B74765F1DC}" srcOrd="0" destOrd="0" parTransId="{B2BDB168-22F8-4EDE-976A-127A2EAF0AA2}" sibTransId="{81B692E7-F1CE-4557-963C-C1912B803478}"/>
    <dgm:cxn modelId="{A49C1BDF-10AE-47BE-88BB-74046226B9F1}" type="presOf" srcId="{B8613AEC-7C8C-48C7-905B-C47D6DB9944C}" destId="{821306F4-067F-4715-A031-9F7FCB27D29D}" srcOrd="0" destOrd="0" presId="urn:microsoft.com/office/officeart/2018/5/layout/IconCircleLabelList"/>
    <dgm:cxn modelId="{D2065EF6-82CF-4902-93C4-42E54E5000EF}" type="presOf" srcId="{C8B48B25-7686-4B92-AB8F-91B74765F1DC}" destId="{7954DDB5-BCD3-475F-8037-143D61FB1F51}" srcOrd="0" destOrd="0" presId="urn:microsoft.com/office/officeart/2018/5/layout/IconCircleLabelList"/>
    <dgm:cxn modelId="{EA022610-C449-4A0E-90B6-2CD9F1FE0A22}" type="presParOf" srcId="{0928D2F4-FDD8-46B4-9320-861BE97C5F38}" destId="{309811FD-EF96-4F5A-A715-EBE31A90C170}" srcOrd="0" destOrd="0" presId="urn:microsoft.com/office/officeart/2018/5/layout/IconCircleLabelList"/>
    <dgm:cxn modelId="{E8C28FE8-7FD3-4AE0-88C7-5D16B63541D7}" type="presParOf" srcId="{309811FD-EF96-4F5A-A715-EBE31A90C170}" destId="{FFB1C5F7-87F6-4A41-9085-73C4D78EDB40}" srcOrd="0" destOrd="0" presId="urn:microsoft.com/office/officeart/2018/5/layout/IconCircleLabelList"/>
    <dgm:cxn modelId="{B5F94551-6E11-46D2-ADBF-9786960D6F42}" type="presParOf" srcId="{309811FD-EF96-4F5A-A715-EBE31A90C170}" destId="{818035B6-3187-4D84-81FE-E088D653B844}" srcOrd="1" destOrd="0" presId="urn:microsoft.com/office/officeart/2018/5/layout/IconCircleLabelList"/>
    <dgm:cxn modelId="{E62429EF-0BEF-456D-AE0C-ECB579D0B2BA}" type="presParOf" srcId="{309811FD-EF96-4F5A-A715-EBE31A90C170}" destId="{7446B313-FEA3-44DD-B689-54E3CBD02F2B}" srcOrd="2" destOrd="0" presId="urn:microsoft.com/office/officeart/2018/5/layout/IconCircleLabelList"/>
    <dgm:cxn modelId="{192C4D61-97E6-4C27-91E4-169DDAA2C19E}" type="presParOf" srcId="{309811FD-EF96-4F5A-A715-EBE31A90C170}" destId="{7954DDB5-BCD3-475F-8037-143D61FB1F51}" srcOrd="3" destOrd="0" presId="urn:microsoft.com/office/officeart/2018/5/layout/IconCircleLabelList"/>
    <dgm:cxn modelId="{E524C723-AB39-4F79-AFB3-3B85A416DF9E}" type="presParOf" srcId="{0928D2F4-FDD8-46B4-9320-861BE97C5F38}" destId="{922466B5-89D3-4B9D-A006-25F62512966B}" srcOrd="1" destOrd="0" presId="urn:microsoft.com/office/officeart/2018/5/layout/IconCircleLabelList"/>
    <dgm:cxn modelId="{4ABDAFA1-9D21-4804-845F-C3FC75978C22}" type="presParOf" srcId="{0928D2F4-FDD8-46B4-9320-861BE97C5F38}" destId="{C9F217BF-42EA-4A01-927D-B5B0669D3AC8}" srcOrd="2" destOrd="0" presId="urn:microsoft.com/office/officeart/2018/5/layout/IconCircleLabelList"/>
    <dgm:cxn modelId="{518BD137-E4C2-45D9-9C0F-5240BAED0662}" type="presParOf" srcId="{C9F217BF-42EA-4A01-927D-B5B0669D3AC8}" destId="{30983CAA-BB17-476B-A0D2-0B2050A7B83D}" srcOrd="0" destOrd="0" presId="urn:microsoft.com/office/officeart/2018/5/layout/IconCircleLabelList"/>
    <dgm:cxn modelId="{80FA24E3-C7FA-4BF0-B0C4-F328853651B3}" type="presParOf" srcId="{C9F217BF-42EA-4A01-927D-B5B0669D3AC8}" destId="{20BA5257-81A0-47CC-9F74-E15CB568EE29}" srcOrd="1" destOrd="0" presId="urn:microsoft.com/office/officeart/2018/5/layout/IconCircleLabelList"/>
    <dgm:cxn modelId="{BEA466F9-3D8D-49AC-8878-C9755E3EFCFE}" type="presParOf" srcId="{C9F217BF-42EA-4A01-927D-B5B0669D3AC8}" destId="{0DECCD6B-1ED5-4C3F-9547-FBEF5CB70C21}" srcOrd="2" destOrd="0" presId="urn:microsoft.com/office/officeart/2018/5/layout/IconCircleLabelList"/>
    <dgm:cxn modelId="{1EC67CDD-5043-41F3-A2FA-B89FA816CAFF}" type="presParOf" srcId="{C9F217BF-42EA-4A01-927D-B5B0669D3AC8}" destId="{821306F4-067F-4715-A031-9F7FCB27D29D}" srcOrd="3" destOrd="0" presId="urn:microsoft.com/office/officeart/2018/5/layout/IconCircleLabelList"/>
    <dgm:cxn modelId="{C0D0DDAE-7C2A-4D67-B8BC-DFF888C2F23C}" type="presParOf" srcId="{0928D2F4-FDD8-46B4-9320-861BE97C5F38}" destId="{B2A071B7-C7E2-46AC-B83D-08EE00F0F52D}" srcOrd="3" destOrd="0" presId="urn:microsoft.com/office/officeart/2018/5/layout/IconCircleLabelList"/>
    <dgm:cxn modelId="{A900C423-0D25-4FA8-886A-55D78A1C5BA4}" type="presParOf" srcId="{0928D2F4-FDD8-46B4-9320-861BE97C5F38}" destId="{B57D87DA-543E-4171-B1BB-0EE4E4B04C54}" srcOrd="4" destOrd="0" presId="urn:microsoft.com/office/officeart/2018/5/layout/IconCircleLabelList"/>
    <dgm:cxn modelId="{379B423B-B764-4D69-8991-EE308F8D907E}" type="presParOf" srcId="{B57D87DA-543E-4171-B1BB-0EE4E4B04C54}" destId="{70DA52A4-9D75-414C-AE85-2AB8ABDCEF51}" srcOrd="0" destOrd="0" presId="urn:microsoft.com/office/officeart/2018/5/layout/IconCircleLabelList"/>
    <dgm:cxn modelId="{8CE73577-9137-49A8-A22E-410E5A5E9062}" type="presParOf" srcId="{B57D87DA-543E-4171-B1BB-0EE4E4B04C54}" destId="{23A6B9C8-20EB-41D1-A058-A5C58FD25B73}" srcOrd="1" destOrd="0" presId="urn:microsoft.com/office/officeart/2018/5/layout/IconCircleLabelList"/>
    <dgm:cxn modelId="{2697CD35-19E0-43CF-8741-4077089F2CBE}" type="presParOf" srcId="{B57D87DA-543E-4171-B1BB-0EE4E4B04C54}" destId="{C15A3D6F-BAB1-4FA8-BCEA-62ED441327C2}" srcOrd="2" destOrd="0" presId="urn:microsoft.com/office/officeart/2018/5/layout/IconCircleLabelList"/>
    <dgm:cxn modelId="{A56F2D88-D0DF-4FBC-B1D4-9B1CEA3AB1DD}" type="presParOf" srcId="{B57D87DA-543E-4171-B1BB-0EE4E4B04C54}" destId="{A90B2117-CB05-4B04-B7CA-2F74630B4CBA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30B99B-A491-452E-A0EC-D708BE08742A}">
      <dsp:nvSpPr>
        <dsp:cNvPr id="0" name=""/>
        <dsp:cNvSpPr/>
      </dsp:nvSpPr>
      <dsp:spPr>
        <a:xfrm>
          <a:off x="0" y="640"/>
          <a:ext cx="6391275" cy="149868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2464A2C-024C-46EB-96BC-BD96C525B1C9}">
      <dsp:nvSpPr>
        <dsp:cNvPr id="0" name=""/>
        <dsp:cNvSpPr/>
      </dsp:nvSpPr>
      <dsp:spPr>
        <a:xfrm>
          <a:off x="453352" y="337845"/>
          <a:ext cx="824278" cy="82427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0A6332-2DE1-4A37-A720-E996C3351F4D}">
      <dsp:nvSpPr>
        <dsp:cNvPr id="0" name=""/>
        <dsp:cNvSpPr/>
      </dsp:nvSpPr>
      <dsp:spPr>
        <a:xfrm>
          <a:off x="1730984" y="640"/>
          <a:ext cx="4660290" cy="14986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8611" tIns="158611" rIns="158611" bIns="158611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Project Scope:  Implement and design a secure network for the main office and studio.</a:t>
          </a:r>
        </a:p>
      </dsp:txBody>
      <dsp:txXfrm>
        <a:off x="1730984" y="640"/>
        <a:ext cx="4660290" cy="1498687"/>
      </dsp:txXfrm>
    </dsp:sp>
    <dsp:sp modelId="{A5C15415-F08F-424F-9D77-6B011739A5A9}">
      <dsp:nvSpPr>
        <dsp:cNvPr id="0" name=""/>
        <dsp:cNvSpPr/>
      </dsp:nvSpPr>
      <dsp:spPr>
        <a:xfrm>
          <a:off x="0" y="1873999"/>
          <a:ext cx="6391275" cy="149868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9146176-5F87-4938-83A1-F8403D617E83}">
      <dsp:nvSpPr>
        <dsp:cNvPr id="0" name=""/>
        <dsp:cNvSpPr/>
      </dsp:nvSpPr>
      <dsp:spPr>
        <a:xfrm>
          <a:off x="453352" y="2211204"/>
          <a:ext cx="824278" cy="82427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E4431D3-6EEC-42C8-94C0-6FCBC8199D90}">
      <dsp:nvSpPr>
        <dsp:cNvPr id="0" name=""/>
        <dsp:cNvSpPr/>
      </dsp:nvSpPr>
      <dsp:spPr>
        <a:xfrm>
          <a:off x="1730984" y="1873999"/>
          <a:ext cx="4660290" cy="14986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8611" tIns="158611" rIns="158611" bIns="158611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Key Deliverables:  Logical and physical network designs, security plans, equipment lists, and staff training.</a:t>
          </a:r>
        </a:p>
      </dsp:txBody>
      <dsp:txXfrm>
        <a:off x="1730984" y="1873999"/>
        <a:ext cx="4660290" cy="1498687"/>
      </dsp:txXfrm>
    </dsp:sp>
    <dsp:sp modelId="{5D4EDF15-EB5D-4B15-B540-FD53101567A1}">
      <dsp:nvSpPr>
        <dsp:cNvPr id="0" name=""/>
        <dsp:cNvSpPr/>
      </dsp:nvSpPr>
      <dsp:spPr>
        <a:xfrm>
          <a:off x="0" y="3747359"/>
          <a:ext cx="6391275" cy="1498687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EFF1E8C-6E96-48EA-B5AB-1079EE61EDDE}">
      <dsp:nvSpPr>
        <dsp:cNvPr id="0" name=""/>
        <dsp:cNvSpPr/>
      </dsp:nvSpPr>
      <dsp:spPr>
        <a:xfrm>
          <a:off x="453352" y="4084563"/>
          <a:ext cx="824278" cy="82427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2512ED4-CA5F-4B2B-8DF5-17B999B690A8}">
      <dsp:nvSpPr>
        <dsp:cNvPr id="0" name=""/>
        <dsp:cNvSpPr/>
      </dsp:nvSpPr>
      <dsp:spPr>
        <a:xfrm>
          <a:off x="1730984" y="3747359"/>
          <a:ext cx="4660290" cy="14986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8611" tIns="158611" rIns="158611" bIns="158611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Current Status:  Implementation completed; final documentation in progress.</a:t>
          </a:r>
        </a:p>
      </dsp:txBody>
      <dsp:txXfrm>
        <a:off x="1730984" y="3747359"/>
        <a:ext cx="4660290" cy="149868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FABF71-72CB-4476-9D24-55FF68AF7963}">
      <dsp:nvSpPr>
        <dsp:cNvPr id="0" name=""/>
        <dsp:cNvSpPr/>
      </dsp:nvSpPr>
      <dsp:spPr>
        <a:xfrm>
          <a:off x="0" y="4098"/>
          <a:ext cx="6391275" cy="87308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799E002-CC80-4DE3-8A46-0A037AEA267E}">
      <dsp:nvSpPr>
        <dsp:cNvPr id="0" name=""/>
        <dsp:cNvSpPr/>
      </dsp:nvSpPr>
      <dsp:spPr>
        <a:xfrm>
          <a:off x="264107" y="200542"/>
          <a:ext cx="480194" cy="48019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B23AF1-7726-4F30-8F41-52E7A478E700}">
      <dsp:nvSpPr>
        <dsp:cNvPr id="0" name=""/>
        <dsp:cNvSpPr/>
      </dsp:nvSpPr>
      <dsp:spPr>
        <a:xfrm>
          <a:off x="1008409" y="4098"/>
          <a:ext cx="5382865" cy="8730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01" tIns="92401" rIns="92401" bIns="92401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Overview of key milestones</a:t>
          </a:r>
        </a:p>
      </dsp:txBody>
      <dsp:txXfrm>
        <a:off x="1008409" y="4098"/>
        <a:ext cx="5382865" cy="873081"/>
      </dsp:txXfrm>
    </dsp:sp>
    <dsp:sp modelId="{7E523723-0B8E-4404-8F45-17495DE2DC3A}">
      <dsp:nvSpPr>
        <dsp:cNvPr id="0" name=""/>
        <dsp:cNvSpPr/>
      </dsp:nvSpPr>
      <dsp:spPr>
        <a:xfrm>
          <a:off x="0" y="1095450"/>
          <a:ext cx="6391275" cy="87308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2D02E85-B2FC-46A9-A717-050DE9F49974}">
      <dsp:nvSpPr>
        <dsp:cNvPr id="0" name=""/>
        <dsp:cNvSpPr/>
      </dsp:nvSpPr>
      <dsp:spPr>
        <a:xfrm>
          <a:off x="264107" y="1291894"/>
          <a:ext cx="480194" cy="48019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5617D0-EE8D-4031-9D07-56E53656DB49}">
      <dsp:nvSpPr>
        <dsp:cNvPr id="0" name=""/>
        <dsp:cNvSpPr/>
      </dsp:nvSpPr>
      <dsp:spPr>
        <a:xfrm>
          <a:off x="1008409" y="1095450"/>
          <a:ext cx="5382865" cy="8730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01" tIns="92401" rIns="92401" bIns="92401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Equipment Procurement</a:t>
          </a:r>
        </a:p>
      </dsp:txBody>
      <dsp:txXfrm>
        <a:off x="1008409" y="1095450"/>
        <a:ext cx="5382865" cy="873081"/>
      </dsp:txXfrm>
    </dsp:sp>
    <dsp:sp modelId="{4641EC09-43E2-4468-B3E9-3605ED1E327C}">
      <dsp:nvSpPr>
        <dsp:cNvPr id="0" name=""/>
        <dsp:cNvSpPr/>
      </dsp:nvSpPr>
      <dsp:spPr>
        <a:xfrm>
          <a:off x="0" y="2186802"/>
          <a:ext cx="6391275" cy="87308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4322BF2-A0AC-46CA-A524-86A17ADC776B}">
      <dsp:nvSpPr>
        <dsp:cNvPr id="0" name=""/>
        <dsp:cNvSpPr/>
      </dsp:nvSpPr>
      <dsp:spPr>
        <a:xfrm>
          <a:off x="264107" y="2383246"/>
          <a:ext cx="480194" cy="48019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2F4B70-A1E2-408C-AD93-A72F0E5160B0}">
      <dsp:nvSpPr>
        <dsp:cNvPr id="0" name=""/>
        <dsp:cNvSpPr/>
      </dsp:nvSpPr>
      <dsp:spPr>
        <a:xfrm>
          <a:off x="1008409" y="2186802"/>
          <a:ext cx="5382865" cy="8730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01" tIns="92401" rIns="92401" bIns="92401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Network Installation </a:t>
          </a:r>
        </a:p>
      </dsp:txBody>
      <dsp:txXfrm>
        <a:off x="1008409" y="2186802"/>
        <a:ext cx="5382865" cy="873081"/>
      </dsp:txXfrm>
    </dsp:sp>
    <dsp:sp modelId="{56F1DC1F-1112-4F97-B6ED-B81E5BC733A6}">
      <dsp:nvSpPr>
        <dsp:cNvPr id="0" name=""/>
        <dsp:cNvSpPr/>
      </dsp:nvSpPr>
      <dsp:spPr>
        <a:xfrm>
          <a:off x="0" y="3278154"/>
          <a:ext cx="6391275" cy="87308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D3D38A9-6887-4F03-9BBB-E652898F3142}">
      <dsp:nvSpPr>
        <dsp:cNvPr id="0" name=""/>
        <dsp:cNvSpPr/>
      </dsp:nvSpPr>
      <dsp:spPr>
        <a:xfrm>
          <a:off x="264107" y="3474597"/>
          <a:ext cx="480194" cy="48019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9D56E5D-2FEE-4193-BCC8-16D94B8D83DA}">
      <dsp:nvSpPr>
        <dsp:cNvPr id="0" name=""/>
        <dsp:cNvSpPr/>
      </dsp:nvSpPr>
      <dsp:spPr>
        <a:xfrm>
          <a:off x="1008409" y="3278154"/>
          <a:ext cx="5382865" cy="8730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01" tIns="92401" rIns="92401" bIns="92401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Secure Implementation</a:t>
          </a:r>
        </a:p>
      </dsp:txBody>
      <dsp:txXfrm>
        <a:off x="1008409" y="3278154"/>
        <a:ext cx="5382865" cy="873081"/>
      </dsp:txXfrm>
    </dsp:sp>
    <dsp:sp modelId="{3FFB45CD-E37A-4F71-A234-10726EC8063D}">
      <dsp:nvSpPr>
        <dsp:cNvPr id="0" name=""/>
        <dsp:cNvSpPr/>
      </dsp:nvSpPr>
      <dsp:spPr>
        <a:xfrm>
          <a:off x="0" y="4369506"/>
          <a:ext cx="6391275" cy="87308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2785111-5BF7-416C-95C6-86FBBC5D6EEC}">
      <dsp:nvSpPr>
        <dsp:cNvPr id="0" name=""/>
        <dsp:cNvSpPr/>
      </dsp:nvSpPr>
      <dsp:spPr>
        <a:xfrm>
          <a:off x="264107" y="4565949"/>
          <a:ext cx="480194" cy="480194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FB15EF9-E491-4BF6-9C1B-1D727FE7BB6C}">
      <dsp:nvSpPr>
        <dsp:cNvPr id="0" name=""/>
        <dsp:cNvSpPr/>
      </dsp:nvSpPr>
      <dsp:spPr>
        <a:xfrm>
          <a:off x="1008409" y="4369506"/>
          <a:ext cx="5382865" cy="8730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01" tIns="92401" rIns="92401" bIns="92401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Testing and Validation</a:t>
          </a:r>
        </a:p>
      </dsp:txBody>
      <dsp:txXfrm>
        <a:off x="1008409" y="4369506"/>
        <a:ext cx="5382865" cy="87308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35210E-AA79-4764-AEC3-C9A18C44CCD2}">
      <dsp:nvSpPr>
        <dsp:cNvPr id="0" name=""/>
        <dsp:cNvSpPr/>
      </dsp:nvSpPr>
      <dsp:spPr>
        <a:xfrm>
          <a:off x="601586" y="580"/>
          <a:ext cx="2631940" cy="1579164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0" i="0" kern="1200"/>
            <a:t>Summary of network testing outcomes:</a:t>
          </a:r>
          <a:endParaRPr lang="en-US" sz="2600" kern="1200"/>
        </a:p>
      </dsp:txBody>
      <dsp:txXfrm>
        <a:off x="601586" y="580"/>
        <a:ext cx="2631940" cy="1579164"/>
      </dsp:txXfrm>
    </dsp:sp>
    <dsp:sp modelId="{187A3720-A109-4CAC-A470-CDA6BD68410A}">
      <dsp:nvSpPr>
        <dsp:cNvPr id="0" name=""/>
        <dsp:cNvSpPr/>
      </dsp:nvSpPr>
      <dsp:spPr>
        <a:xfrm>
          <a:off x="3496721" y="580"/>
          <a:ext cx="2631940" cy="1579164"/>
        </a:xfrm>
        <a:prstGeom prst="rect">
          <a:avLst/>
        </a:prstGeom>
        <a:gradFill rotWithShape="0">
          <a:gsLst>
            <a:gs pos="0">
              <a:schemeClr val="accent2">
                <a:hueOff val="-4941430"/>
                <a:satOff val="225"/>
                <a:lumOff val="0"/>
                <a:alphaOff val="0"/>
                <a:tint val="98000"/>
                <a:lumMod val="114000"/>
              </a:schemeClr>
            </a:gs>
            <a:gs pos="100000">
              <a:schemeClr val="accent2">
                <a:hueOff val="-4941430"/>
                <a:satOff val="225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0" i="0" kern="1200"/>
            <a:t>Network functionality tests</a:t>
          </a:r>
          <a:endParaRPr lang="en-US" sz="2600" kern="1200"/>
        </a:p>
      </dsp:txBody>
      <dsp:txXfrm>
        <a:off x="3496721" y="580"/>
        <a:ext cx="2631940" cy="1579164"/>
      </dsp:txXfrm>
    </dsp:sp>
    <dsp:sp modelId="{985EBD94-6D7C-4457-A412-5FAF303D5CDC}">
      <dsp:nvSpPr>
        <dsp:cNvPr id="0" name=""/>
        <dsp:cNvSpPr/>
      </dsp:nvSpPr>
      <dsp:spPr>
        <a:xfrm>
          <a:off x="6391855" y="580"/>
          <a:ext cx="2631940" cy="1579164"/>
        </a:xfrm>
        <a:prstGeom prst="rect">
          <a:avLst/>
        </a:prstGeom>
        <a:gradFill rotWithShape="0">
          <a:gsLst>
            <a:gs pos="0">
              <a:schemeClr val="accent2">
                <a:hueOff val="-9882860"/>
                <a:satOff val="451"/>
                <a:lumOff val="0"/>
                <a:alphaOff val="0"/>
                <a:tint val="98000"/>
                <a:lumMod val="114000"/>
              </a:schemeClr>
            </a:gs>
            <a:gs pos="100000">
              <a:schemeClr val="accent2">
                <a:hueOff val="-9882860"/>
                <a:satOff val="451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0" i="0" kern="1200"/>
            <a:t>User acceptance testing </a:t>
          </a:r>
          <a:endParaRPr lang="en-US" sz="2600" kern="1200"/>
        </a:p>
      </dsp:txBody>
      <dsp:txXfrm>
        <a:off x="6391855" y="580"/>
        <a:ext cx="2631940" cy="1579164"/>
      </dsp:txXfrm>
    </dsp:sp>
    <dsp:sp modelId="{ED0A90DC-B113-4243-BF90-403811862F58}">
      <dsp:nvSpPr>
        <dsp:cNvPr id="0" name=""/>
        <dsp:cNvSpPr/>
      </dsp:nvSpPr>
      <dsp:spPr>
        <a:xfrm>
          <a:off x="2049153" y="1842938"/>
          <a:ext cx="2631940" cy="1579164"/>
        </a:xfrm>
        <a:prstGeom prst="rect">
          <a:avLst/>
        </a:prstGeom>
        <a:gradFill rotWithShape="0">
          <a:gsLst>
            <a:gs pos="0">
              <a:schemeClr val="accent2">
                <a:hueOff val="-14824290"/>
                <a:satOff val="676"/>
                <a:lumOff val="0"/>
                <a:alphaOff val="0"/>
                <a:tint val="98000"/>
                <a:lumMod val="114000"/>
              </a:schemeClr>
            </a:gs>
            <a:gs pos="100000">
              <a:schemeClr val="accent2">
                <a:hueOff val="-14824290"/>
                <a:satOff val="676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0" i="0" kern="1200"/>
            <a:t>Security validation</a:t>
          </a:r>
          <a:endParaRPr lang="en-US" sz="2600" kern="1200"/>
        </a:p>
      </dsp:txBody>
      <dsp:txXfrm>
        <a:off x="2049153" y="1842938"/>
        <a:ext cx="2631940" cy="1579164"/>
      </dsp:txXfrm>
    </dsp:sp>
    <dsp:sp modelId="{A9B70BAC-38BC-4999-A01E-539B1D8C7699}">
      <dsp:nvSpPr>
        <dsp:cNvPr id="0" name=""/>
        <dsp:cNvSpPr/>
      </dsp:nvSpPr>
      <dsp:spPr>
        <a:xfrm>
          <a:off x="4944288" y="1842938"/>
          <a:ext cx="2631940" cy="1579164"/>
        </a:xfrm>
        <a:prstGeom prst="rect">
          <a:avLst/>
        </a:prstGeom>
        <a:gradFill rotWithShape="0">
          <a:gsLst>
            <a:gs pos="0">
              <a:schemeClr val="accent2">
                <a:hueOff val="-19765721"/>
                <a:satOff val="901"/>
                <a:lumOff val="0"/>
                <a:alphaOff val="0"/>
                <a:tint val="98000"/>
                <a:lumMod val="114000"/>
              </a:schemeClr>
            </a:gs>
            <a:gs pos="100000">
              <a:schemeClr val="accent2">
                <a:hueOff val="-19765721"/>
                <a:satOff val="901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0" i="0" kern="1200"/>
            <a:t>All tests passed successfully.</a:t>
          </a:r>
          <a:endParaRPr lang="en-US" sz="2600" kern="1200"/>
        </a:p>
      </dsp:txBody>
      <dsp:txXfrm>
        <a:off x="4944288" y="1842938"/>
        <a:ext cx="2631940" cy="157916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BB872E2-4978-4158-BBAE-373148C91AF0}">
      <dsp:nvSpPr>
        <dsp:cNvPr id="0" name=""/>
        <dsp:cNvSpPr/>
      </dsp:nvSpPr>
      <dsp:spPr>
        <a:xfrm>
          <a:off x="566941" y="203841"/>
          <a:ext cx="1749937" cy="1749937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9F29F4-E4F0-4F4A-9878-9AFFDC5D3E41}">
      <dsp:nvSpPr>
        <dsp:cNvPr id="0" name=""/>
        <dsp:cNvSpPr/>
      </dsp:nvSpPr>
      <dsp:spPr>
        <a:xfrm>
          <a:off x="939879" y="576778"/>
          <a:ext cx="1004062" cy="10040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0DE2E0-0B27-42A0-BE8A-D65A0B480359}">
      <dsp:nvSpPr>
        <dsp:cNvPr id="0" name=""/>
        <dsp:cNvSpPr/>
      </dsp:nvSpPr>
      <dsp:spPr>
        <a:xfrm>
          <a:off x="7535" y="2498841"/>
          <a:ext cx="2868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b="0" i="0" kern="1200"/>
            <a:t>Training materials provided</a:t>
          </a:r>
          <a:endParaRPr lang="en-US" sz="1700" kern="1200"/>
        </a:p>
      </dsp:txBody>
      <dsp:txXfrm>
        <a:off x="7535" y="2498841"/>
        <a:ext cx="2868750" cy="720000"/>
      </dsp:txXfrm>
    </dsp:sp>
    <dsp:sp modelId="{1F5638EC-76B2-4282-9D7E-2AB095CF2D94}">
      <dsp:nvSpPr>
        <dsp:cNvPr id="0" name=""/>
        <dsp:cNvSpPr/>
      </dsp:nvSpPr>
      <dsp:spPr>
        <a:xfrm>
          <a:off x="3937722" y="203841"/>
          <a:ext cx="1749937" cy="1749937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7F9E2DF-1F20-4CB6-9150-059227E9C95B}">
      <dsp:nvSpPr>
        <dsp:cNvPr id="0" name=""/>
        <dsp:cNvSpPr/>
      </dsp:nvSpPr>
      <dsp:spPr>
        <a:xfrm>
          <a:off x="4310660" y="576778"/>
          <a:ext cx="1004062" cy="10040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E5E5082-9B3F-4A97-BBE3-D364446699BC}">
      <dsp:nvSpPr>
        <dsp:cNvPr id="0" name=""/>
        <dsp:cNvSpPr/>
      </dsp:nvSpPr>
      <dsp:spPr>
        <a:xfrm>
          <a:off x="3378316" y="2498841"/>
          <a:ext cx="2868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b="0" i="0" kern="1200"/>
            <a:t>Handover process started</a:t>
          </a:r>
          <a:endParaRPr lang="en-US" sz="1700" kern="1200"/>
        </a:p>
      </dsp:txBody>
      <dsp:txXfrm>
        <a:off x="3378316" y="2498841"/>
        <a:ext cx="2868750" cy="720000"/>
      </dsp:txXfrm>
    </dsp:sp>
    <dsp:sp modelId="{8EED5BC7-704C-4358-8D83-91014444C0FC}">
      <dsp:nvSpPr>
        <dsp:cNvPr id="0" name=""/>
        <dsp:cNvSpPr/>
      </dsp:nvSpPr>
      <dsp:spPr>
        <a:xfrm>
          <a:off x="7308504" y="203841"/>
          <a:ext cx="1749937" cy="1749937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0971E60-B6F9-4EB1-8133-61D9A5AF849D}">
      <dsp:nvSpPr>
        <dsp:cNvPr id="0" name=""/>
        <dsp:cNvSpPr/>
      </dsp:nvSpPr>
      <dsp:spPr>
        <a:xfrm>
          <a:off x="7681441" y="576778"/>
          <a:ext cx="1004062" cy="100406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5055EA-B485-472F-9A1D-34ECEF0187C3}">
      <dsp:nvSpPr>
        <dsp:cNvPr id="0" name=""/>
        <dsp:cNvSpPr/>
      </dsp:nvSpPr>
      <dsp:spPr>
        <a:xfrm>
          <a:off x="6749097" y="2498841"/>
          <a:ext cx="2868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b="0" i="0" kern="1200"/>
            <a:t>Staff training completed successfully.</a:t>
          </a:r>
          <a:endParaRPr lang="en-US" sz="1700" kern="1200"/>
        </a:p>
      </dsp:txBody>
      <dsp:txXfrm>
        <a:off x="6749097" y="2498841"/>
        <a:ext cx="2868750" cy="72000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8C9B40-94FD-44C6-BFD2-93537C6D5454}">
      <dsp:nvSpPr>
        <dsp:cNvPr id="0" name=""/>
        <dsp:cNvSpPr/>
      </dsp:nvSpPr>
      <dsp:spPr>
        <a:xfrm>
          <a:off x="0" y="2177"/>
          <a:ext cx="6391275" cy="110364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149F617-318D-4408-BD05-D0BDE76E8830}">
      <dsp:nvSpPr>
        <dsp:cNvPr id="0" name=""/>
        <dsp:cNvSpPr/>
      </dsp:nvSpPr>
      <dsp:spPr>
        <a:xfrm>
          <a:off x="333853" y="250498"/>
          <a:ext cx="607006" cy="60700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B0208D3-A853-41FE-A728-FA8B28A7CDD3}">
      <dsp:nvSpPr>
        <dsp:cNvPr id="0" name=""/>
        <dsp:cNvSpPr/>
      </dsp:nvSpPr>
      <dsp:spPr>
        <a:xfrm>
          <a:off x="1274714" y="2177"/>
          <a:ext cx="5116560" cy="11036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6803" tIns="116803" rIns="116803" bIns="116803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Current status of documentation:</a:t>
          </a:r>
        </a:p>
      </dsp:txBody>
      <dsp:txXfrm>
        <a:off x="1274714" y="2177"/>
        <a:ext cx="5116560" cy="1103648"/>
      </dsp:txXfrm>
    </dsp:sp>
    <dsp:sp modelId="{DB900C72-FA9D-439B-999B-F2EF046B5751}">
      <dsp:nvSpPr>
        <dsp:cNvPr id="0" name=""/>
        <dsp:cNvSpPr/>
      </dsp:nvSpPr>
      <dsp:spPr>
        <a:xfrm>
          <a:off x="0" y="1381738"/>
          <a:ext cx="6391275" cy="110364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6F373EA-0900-4896-8AAC-6B3588765502}">
      <dsp:nvSpPr>
        <dsp:cNvPr id="0" name=""/>
        <dsp:cNvSpPr/>
      </dsp:nvSpPr>
      <dsp:spPr>
        <a:xfrm>
          <a:off x="333853" y="1630059"/>
          <a:ext cx="607006" cy="60700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B9700F-2B1A-4647-8348-BF348D886752}">
      <dsp:nvSpPr>
        <dsp:cNvPr id="0" name=""/>
        <dsp:cNvSpPr/>
      </dsp:nvSpPr>
      <dsp:spPr>
        <a:xfrm>
          <a:off x="1274714" y="1381738"/>
          <a:ext cx="5116560" cy="11036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6803" tIns="116803" rIns="116803" bIns="116803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In progress</a:t>
          </a:r>
        </a:p>
      </dsp:txBody>
      <dsp:txXfrm>
        <a:off x="1274714" y="1381738"/>
        <a:ext cx="5116560" cy="1103648"/>
      </dsp:txXfrm>
    </dsp:sp>
    <dsp:sp modelId="{A1C5052F-BDB5-433D-AA4C-501FDBA09011}">
      <dsp:nvSpPr>
        <dsp:cNvPr id="0" name=""/>
        <dsp:cNvSpPr/>
      </dsp:nvSpPr>
      <dsp:spPr>
        <a:xfrm>
          <a:off x="0" y="2761299"/>
          <a:ext cx="6391275" cy="110364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07A579F-2CA5-4B62-AD39-C3769E5EBE30}">
      <dsp:nvSpPr>
        <dsp:cNvPr id="0" name=""/>
        <dsp:cNvSpPr/>
      </dsp:nvSpPr>
      <dsp:spPr>
        <a:xfrm>
          <a:off x="333853" y="3009620"/>
          <a:ext cx="607006" cy="60700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A48167-1B77-4D9C-A5A3-0B25D4B3C7F7}">
      <dsp:nvSpPr>
        <dsp:cNvPr id="0" name=""/>
        <dsp:cNvSpPr/>
      </dsp:nvSpPr>
      <dsp:spPr>
        <a:xfrm>
          <a:off x="1274714" y="2761299"/>
          <a:ext cx="5116560" cy="11036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6803" tIns="116803" rIns="116803" bIns="116803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Expected completion:  September 5, 2024</a:t>
          </a:r>
        </a:p>
      </dsp:txBody>
      <dsp:txXfrm>
        <a:off x="1274714" y="2761299"/>
        <a:ext cx="5116560" cy="1103648"/>
      </dsp:txXfrm>
    </dsp:sp>
    <dsp:sp modelId="{5870A285-7219-44AD-8CA4-9B05D890D1E1}">
      <dsp:nvSpPr>
        <dsp:cNvPr id="0" name=""/>
        <dsp:cNvSpPr/>
      </dsp:nvSpPr>
      <dsp:spPr>
        <a:xfrm>
          <a:off x="0" y="4140860"/>
          <a:ext cx="6391275" cy="110364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EFB889A-31B0-46C3-9F98-68C313A537F9}">
      <dsp:nvSpPr>
        <dsp:cNvPr id="0" name=""/>
        <dsp:cNvSpPr/>
      </dsp:nvSpPr>
      <dsp:spPr>
        <a:xfrm>
          <a:off x="333853" y="4389181"/>
          <a:ext cx="607006" cy="60700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932C308-5942-4A7E-8331-09D8AE0D80B3}">
      <dsp:nvSpPr>
        <dsp:cNvPr id="0" name=""/>
        <dsp:cNvSpPr/>
      </dsp:nvSpPr>
      <dsp:spPr>
        <a:xfrm>
          <a:off x="1274714" y="4140860"/>
          <a:ext cx="5116560" cy="11036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6803" tIns="116803" rIns="116803" bIns="116803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Next steps:  Final approval and review.</a:t>
          </a:r>
        </a:p>
      </dsp:txBody>
      <dsp:txXfrm>
        <a:off x="1274714" y="4140860"/>
        <a:ext cx="5116560" cy="110364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55E24AA-7F75-449E-A8F0-13028CBB2D9E}">
      <dsp:nvSpPr>
        <dsp:cNvPr id="0" name=""/>
        <dsp:cNvSpPr/>
      </dsp:nvSpPr>
      <dsp:spPr>
        <a:xfrm>
          <a:off x="0" y="101594"/>
          <a:ext cx="6391275" cy="953403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/>
            <a:t>Overview of delays in documentation:</a:t>
          </a:r>
          <a:endParaRPr lang="en-US" sz="2400" kern="1200"/>
        </a:p>
      </dsp:txBody>
      <dsp:txXfrm>
        <a:off x="46541" y="148135"/>
        <a:ext cx="6298193" cy="860321"/>
      </dsp:txXfrm>
    </dsp:sp>
    <dsp:sp modelId="{CF5B8BAC-6B2D-406E-A99B-E09230AC6981}">
      <dsp:nvSpPr>
        <dsp:cNvPr id="0" name=""/>
        <dsp:cNvSpPr/>
      </dsp:nvSpPr>
      <dsp:spPr>
        <a:xfrm>
          <a:off x="0" y="1124117"/>
          <a:ext cx="6391275" cy="953403"/>
        </a:xfrm>
        <a:prstGeom prst="roundRect">
          <a:avLst/>
        </a:prstGeom>
        <a:solidFill>
          <a:schemeClr val="accent5">
            <a:hueOff val="609606"/>
            <a:satOff val="-4861"/>
            <a:lumOff val="-3676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/>
            <a:t>Finalization of documents</a:t>
          </a:r>
          <a:endParaRPr lang="en-US" sz="2400" kern="1200"/>
        </a:p>
      </dsp:txBody>
      <dsp:txXfrm>
        <a:off x="46541" y="1170658"/>
        <a:ext cx="6298193" cy="860321"/>
      </dsp:txXfrm>
    </dsp:sp>
    <dsp:sp modelId="{F3C662B2-9140-4889-A12A-FA1CF2C912C4}">
      <dsp:nvSpPr>
        <dsp:cNvPr id="0" name=""/>
        <dsp:cNvSpPr/>
      </dsp:nvSpPr>
      <dsp:spPr>
        <a:xfrm>
          <a:off x="0" y="2146641"/>
          <a:ext cx="6391275" cy="953403"/>
        </a:xfrm>
        <a:prstGeom prst="roundRect">
          <a:avLst/>
        </a:prstGeom>
        <a:solidFill>
          <a:schemeClr val="accent5">
            <a:hueOff val="1219212"/>
            <a:satOff val="-9721"/>
            <a:lumOff val="-7353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/>
            <a:t>Management approval</a:t>
          </a:r>
          <a:endParaRPr lang="en-US" sz="2400" kern="1200"/>
        </a:p>
      </dsp:txBody>
      <dsp:txXfrm>
        <a:off x="46541" y="2193182"/>
        <a:ext cx="6298193" cy="860321"/>
      </dsp:txXfrm>
    </dsp:sp>
    <dsp:sp modelId="{845A7E0C-3E8A-45A8-8404-045B0942F50D}">
      <dsp:nvSpPr>
        <dsp:cNvPr id="0" name=""/>
        <dsp:cNvSpPr/>
      </dsp:nvSpPr>
      <dsp:spPr>
        <a:xfrm>
          <a:off x="0" y="3169165"/>
          <a:ext cx="6391275" cy="953403"/>
        </a:xfrm>
        <a:prstGeom prst="roundRect">
          <a:avLst/>
        </a:prstGeom>
        <a:solidFill>
          <a:schemeClr val="accent5">
            <a:hueOff val="1828819"/>
            <a:satOff val="-14582"/>
            <a:lumOff val="-11029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/>
            <a:t>Project completion review</a:t>
          </a:r>
          <a:endParaRPr lang="en-US" sz="2400" kern="1200"/>
        </a:p>
      </dsp:txBody>
      <dsp:txXfrm>
        <a:off x="46541" y="3215706"/>
        <a:ext cx="6298193" cy="860321"/>
      </dsp:txXfrm>
    </dsp:sp>
    <dsp:sp modelId="{D5D86A84-BB6B-47DF-B72F-336A36267002}">
      <dsp:nvSpPr>
        <dsp:cNvPr id="0" name=""/>
        <dsp:cNvSpPr/>
      </dsp:nvSpPr>
      <dsp:spPr>
        <a:xfrm>
          <a:off x="0" y="4191689"/>
          <a:ext cx="6391275" cy="953403"/>
        </a:xfrm>
        <a:prstGeom prst="roundRect">
          <a:avLst/>
        </a:prstGeom>
        <a:solidFill>
          <a:schemeClr val="accent5">
            <a:hueOff val="2438425"/>
            <a:satOff val="-19443"/>
            <a:lumOff val="-14705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/>
            <a:t>Mitigation steps in place to resolve delays.</a:t>
          </a:r>
          <a:endParaRPr lang="en-US" sz="2400" kern="1200"/>
        </a:p>
      </dsp:txBody>
      <dsp:txXfrm>
        <a:off x="46541" y="4238230"/>
        <a:ext cx="6298193" cy="860321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A3B3D7-5FC4-4504-8FA2-DD002590FD46}">
      <dsp:nvSpPr>
        <dsp:cNvPr id="0" name=""/>
        <dsp:cNvSpPr/>
      </dsp:nvSpPr>
      <dsp:spPr>
        <a:xfrm>
          <a:off x="0" y="19615"/>
          <a:ext cx="6391275" cy="1678218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b="0" i="0" kern="1200"/>
            <a:t>Ongoing monitoring and optimization of the network.</a:t>
          </a:r>
          <a:endParaRPr lang="en-US" sz="3000" kern="1200"/>
        </a:p>
      </dsp:txBody>
      <dsp:txXfrm>
        <a:off x="81924" y="101539"/>
        <a:ext cx="6227427" cy="1514370"/>
      </dsp:txXfrm>
    </dsp:sp>
    <dsp:sp modelId="{8ECAF7D5-0465-4927-AF14-5D49BFB387F3}">
      <dsp:nvSpPr>
        <dsp:cNvPr id="0" name=""/>
        <dsp:cNvSpPr/>
      </dsp:nvSpPr>
      <dsp:spPr>
        <a:xfrm>
          <a:off x="0" y="1784234"/>
          <a:ext cx="6391275" cy="1678218"/>
        </a:xfrm>
        <a:prstGeom prst="roundRect">
          <a:avLst/>
        </a:prstGeom>
        <a:solidFill>
          <a:schemeClr val="accent2">
            <a:hueOff val="-9882860"/>
            <a:satOff val="451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b="0" i="0" kern="1200"/>
            <a:t>Complete approvals and final documentations.</a:t>
          </a:r>
          <a:endParaRPr lang="en-US" sz="3000" kern="1200"/>
        </a:p>
      </dsp:txBody>
      <dsp:txXfrm>
        <a:off x="81924" y="1866158"/>
        <a:ext cx="6227427" cy="1514370"/>
      </dsp:txXfrm>
    </dsp:sp>
    <dsp:sp modelId="{0DB7217A-FE01-4AC6-857A-FB9E98016D74}">
      <dsp:nvSpPr>
        <dsp:cNvPr id="0" name=""/>
        <dsp:cNvSpPr/>
      </dsp:nvSpPr>
      <dsp:spPr>
        <a:xfrm>
          <a:off x="0" y="3548852"/>
          <a:ext cx="6391275" cy="1678218"/>
        </a:xfrm>
        <a:prstGeom prst="roundRect">
          <a:avLst/>
        </a:prstGeom>
        <a:solidFill>
          <a:schemeClr val="accent2">
            <a:hueOff val="-19765721"/>
            <a:satOff val="901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b="0" i="0" kern="1200"/>
            <a:t>Recommendations for future enhancements or improvements.</a:t>
          </a:r>
          <a:endParaRPr lang="en-US" sz="3000" kern="1200"/>
        </a:p>
      </dsp:txBody>
      <dsp:txXfrm>
        <a:off x="81924" y="3630776"/>
        <a:ext cx="6227427" cy="151437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3A7A71-6648-45DA-B8B1-70D366E8FF3F}">
      <dsp:nvSpPr>
        <dsp:cNvPr id="0" name=""/>
        <dsp:cNvSpPr/>
      </dsp:nvSpPr>
      <dsp:spPr>
        <a:xfrm>
          <a:off x="1800504" y="1341"/>
          <a:ext cx="2058750" cy="205875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54F6605-D24E-4115-AB98-04C2CDECEE53}">
      <dsp:nvSpPr>
        <dsp:cNvPr id="0" name=""/>
        <dsp:cNvSpPr/>
      </dsp:nvSpPr>
      <dsp:spPr>
        <a:xfrm>
          <a:off x="2239254" y="440091"/>
          <a:ext cx="1181250" cy="118125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0C90A4-FD89-4F8D-8EBC-CD5EDA5E3371}">
      <dsp:nvSpPr>
        <dsp:cNvPr id="0" name=""/>
        <dsp:cNvSpPr/>
      </dsp:nvSpPr>
      <dsp:spPr>
        <a:xfrm>
          <a:off x="1142379" y="2701341"/>
          <a:ext cx="3375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b="0" i="0" kern="1200"/>
            <a:t>Stakeholders are more than welcome to ask anything they would like to know.</a:t>
          </a:r>
          <a:endParaRPr lang="en-US" sz="1700" kern="1200"/>
        </a:p>
      </dsp:txBody>
      <dsp:txXfrm>
        <a:off x="1142379" y="2701341"/>
        <a:ext cx="3375000" cy="720000"/>
      </dsp:txXfrm>
    </dsp:sp>
    <dsp:sp modelId="{9A8C4287-3141-4D78-936D-33DE86C263CC}">
      <dsp:nvSpPr>
        <dsp:cNvPr id="0" name=""/>
        <dsp:cNvSpPr/>
      </dsp:nvSpPr>
      <dsp:spPr>
        <a:xfrm>
          <a:off x="5766129" y="1341"/>
          <a:ext cx="2058750" cy="205875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F2EDC1A-5391-4A7D-9CA5-34EF5DA2014E}">
      <dsp:nvSpPr>
        <dsp:cNvPr id="0" name=""/>
        <dsp:cNvSpPr/>
      </dsp:nvSpPr>
      <dsp:spPr>
        <a:xfrm>
          <a:off x="6204879" y="440091"/>
          <a:ext cx="1181250" cy="118125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9B0D723-5782-4C80-82A6-D0DE8CA7D59D}">
      <dsp:nvSpPr>
        <dsp:cNvPr id="0" name=""/>
        <dsp:cNvSpPr/>
      </dsp:nvSpPr>
      <dsp:spPr>
        <a:xfrm>
          <a:off x="5108004" y="2701341"/>
          <a:ext cx="3375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b="0" i="0" kern="1200"/>
            <a:t>Any feedback will be greatly appreciated.</a:t>
          </a:r>
          <a:endParaRPr lang="en-US" sz="1700" kern="1200"/>
        </a:p>
      </dsp:txBody>
      <dsp:txXfrm>
        <a:off x="5108004" y="2701341"/>
        <a:ext cx="3375000" cy="72000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FB1C5F7-87F6-4A41-9085-73C4D78EDB40}">
      <dsp:nvSpPr>
        <dsp:cNvPr id="0" name=""/>
        <dsp:cNvSpPr/>
      </dsp:nvSpPr>
      <dsp:spPr>
        <a:xfrm>
          <a:off x="566941" y="203841"/>
          <a:ext cx="1749937" cy="1749937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18035B6-3187-4D84-81FE-E088D653B844}">
      <dsp:nvSpPr>
        <dsp:cNvPr id="0" name=""/>
        <dsp:cNvSpPr/>
      </dsp:nvSpPr>
      <dsp:spPr>
        <a:xfrm>
          <a:off x="939879" y="576778"/>
          <a:ext cx="1004062" cy="10040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54DDB5-BCD3-475F-8037-143D61FB1F51}">
      <dsp:nvSpPr>
        <dsp:cNvPr id="0" name=""/>
        <dsp:cNvSpPr/>
      </dsp:nvSpPr>
      <dsp:spPr>
        <a:xfrm>
          <a:off x="7535" y="2498841"/>
          <a:ext cx="2868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400" kern="1200"/>
            <a:t>Thanks to all the Stakeholders for your support and participation.</a:t>
          </a:r>
        </a:p>
      </dsp:txBody>
      <dsp:txXfrm>
        <a:off x="7535" y="2498841"/>
        <a:ext cx="2868750" cy="720000"/>
      </dsp:txXfrm>
    </dsp:sp>
    <dsp:sp modelId="{30983CAA-BB17-476B-A0D2-0B2050A7B83D}">
      <dsp:nvSpPr>
        <dsp:cNvPr id="0" name=""/>
        <dsp:cNvSpPr/>
      </dsp:nvSpPr>
      <dsp:spPr>
        <a:xfrm>
          <a:off x="3937722" y="203841"/>
          <a:ext cx="1749937" cy="1749937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0BA5257-81A0-47CC-9F74-E15CB568EE29}">
      <dsp:nvSpPr>
        <dsp:cNvPr id="0" name=""/>
        <dsp:cNvSpPr/>
      </dsp:nvSpPr>
      <dsp:spPr>
        <a:xfrm>
          <a:off x="4310660" y="576778"/>
          <a:ext cx="1004062" cy="10040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21306F4-067F-4715-A031-9F7FCB27D29D}">
      <dsp:nvSpPr>
        <dsp:cNvPr id="0" name=""/>
        <dsp:cNvSpPr/>
      </dsp:nvSpPr>
      <dsp:spPr>
        <a:xfrm>
          <a:off x="3378316" y="2498841"/>
          <a:ext cx="2868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400" kern="1200"/>
            <a:t>Feel Free to Contact Douglas Royal</a:t>
          </a:r>
        </a:p>
      </dsp:txBody>
      <dsp:txXfrm>
        <a:off x="3378316" y="2498841"/>
        <a:ext cx="2868750" cy="720000"/>
      </dsp:txXfrm>
    </dsp:sp>
    <dsp:sp modelId="{70DA52A4-9D75-414C-AE85-2AB8ABDCEF51}">
      <dsp:nvSpPr>
        <dsp:cNvPr id="0" name=""/>
        <dsp:cNvSpPr/>
      </dsp:nvSpPr>
      <dsp:spPr>
        <a:xfrm>
          <a:off x="7308504" y="203841"/>
          <a:ext cx="1749937" cy="1749937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3A6B9C8-20EB-41D1-A058-A5C58FD25B73}">
      <dsp:nvSpPr>
        <dsp:cNvPr id="0" name=""/>
        <dsp:cNvSpPr/>
      </dsp:nvSpPr>
      <dsp:spPr>
        <a:xfrm>
          <a:off x="7681441" y="576778"/>
          <a:ext cx="1004062" cy="100406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0B2117-CB05-4B04-B7CA-2F74630B4CBA}">
      <dsp:nvSpPr>
        <dsp:cNvPr id="0" name=""/>
        <dsp:cNvSpPr/>
      </dsp:nvSpPr>
      <dsp:spPr>
        <a:xfrm>
          <a:off x="6749097" y="2498841"/>
          <a:ext cx="2868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400" kern="1200"/>
            <a:t>17889872343 or </a:t>
          </a:r>
          <a:r>
            <a:rPr lang="en-US" sz="1400" kern="1200">
              <a:hlinkClick xmlns:r="http://schemas.openxmlformats.org/officeDocument/2006/relationships" r:id="rId7"/>
            </a:rPr>
            <a:t>Douglasroyal@yahoo.com</a:t>
          </a:r>
          <a:endParaRPr lang="en-US" sz="1400" kern="1200"/>
        </a:p>
      </dsp:txBody>
      <dsp:txXfrm>
        <a:off x="6749097" y="2498841"/>
        <a:ext cx="286875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AA70F276-1833-4A75-9C1D-A56E2295A68D}" type="datetimeFigureOut">
              <a:rPr lang="en-US" smtClean="0"/>
              <a:t>8/20/2024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373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pPr/>
              <a:t>8/20/2024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159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pPr/>
              <a:t>8/20/2024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80728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pPr/>
              <a:t>8/20/2024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6264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pPr/>
              <a:t>8/20/2024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81871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pPr/>
              <a:t>8/20/2024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4801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pPr/>
              <a:t>8/20/2024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32809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AA70F276-1833-4A75-9C1D-A56E2295A68D}" type="datetimeFigureOut">
              <a:rPr lang="en-US" smtClean="0"/>
              <a:t>8/20/2024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85942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AA70F276-1833-4A75-9C1D-A56E2295A68D}" type="datetimeFigureOut">
              <a:rPr lang="en-US" smtClean="0"/>
              <a:t>8/20/2024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7842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8/20/2024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4951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8/20/2024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1022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8/20/2024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2288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8/20/2024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46417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8/20/2024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9303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8/20/2024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1018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8/20/2024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0358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8/20/2024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567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AA70F276-1833-4A75-9C1D-A56E2295A68D}" type="datetimeFigureOut">
              <a:rPr lang="en-US" smtClean="0"/>
              <a:pPr/>
              <a:t>8/20/2024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28844951-7827-47D4-8276-7DDE1FA7D85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2877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  <p:sldLayoutId id="2147483701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 3" descr="People Discussing">
            <a:extLst>
              <a:ext uri="{FF2B5EF4-FFF2-40B4-BE49-F238E27FC236}">
                <a16:creationId xmlns:a16="http://schemas.microsoft.com/office/drawing/2014/main" id="{5CCBAAC0-0EE3-D73B-3313-0BA3D882729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284" r="-1" b="-1"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E70BD18-7D79-E4DE-D468-1FA4AF63C6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3888357"/>
            <a:ext cx="6826067" cy="2374287"/>
          </a:xfrm>
        </p:spPr>
        <p:txBody>
          <a:bodyPr anchor="ctr">
            <a:normAutofit/>
          </a:bodyPr>
          <a:lstStyle/>
          <a:p>
            <a:pPr algn="l"/>
            <a:r>
              <a:rPr lang="en-US" sz="4400">
                <a:solidFill>
                  <a:srgbClr val="FFFFFF"/>
                </a:solidFill>
              </a:rPr>
              <a:t>Product Review Meeting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7DFA25-9C90-591A-4A66-C3BF065863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24800" y="3888359"/>
            <a:ext cx="3581400" cy="2374288"/>
          </a:xfrm>
        </p:spPr>
        <p:txBody>
          <a:bodyPr anchor="ctr">
            <a:normAutofit fontScale="92500"/>
          </a:bodyPr>
          <a:lstStyle/>
          <a:p>
            <a:pPr algn="l"/>
            <a:r>
              <a:rPr lang="en-US" sz="2200" dirty="0">
                <a:solidFill>
                  <a:srgbClr val="FFFFFF"/>
                </a:solidFill>
              </a:rPr>
              <a:t>Secure Network Implementation for Photography Company</a:t>
            </a:r>
          </a:p>
          <a:p>
            <a:pPr algn="l"/>
            <a:r>
              <a:rPr lang="en-US" sz="2200" dirty="0">
                <a:solidFill>
                  <a:srgbClr val="FFFFFF"/>
                </a:solidFill>
              </a:rPr>
              <a:t>August 20, 2024</a:t>
            </a:r>
          </a:p>
          <a:p>
            <a:pPr algn="l"/>
            <a:r>
              <a:rPr lang="en-US" sz="2200" dirty="0">
                <a:solidFill>
                  <a:srgbClr val="FFFFFF"/>
                </a:solidFill>
              </a:rPr>
              <a:t>Douglas Royal (Manager)</a:t>
            </a:r>
          </a:p>
        </p:txBody>
      </p:sp>
    </p:spTree>
    <p:extLst>
      <p:ext uri="{BB962C8B-B14F-4D97-AF65-F5344CB8AC3E}">
        <p14:creationId xmlns:p14="http://schemas.microsoft.com/office/powerpoint/2010/main" val="2427528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13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2F448CB3-7B4F-45D7-B7C0-DF553DF61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C5305EA-7A88-413D-BE8A-47A02476F0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FCA94DB5-FE56-4A3D-BC48-31B5595197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9430F0E-CBD7-E599-0A5A-ECD619D990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Thank You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9ED434F-8767-46CC-B26B-5AF62FF01E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9FBE4BF-D13E-DFB7-6D89-F33A539EF32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32780495"/>
              </p:ext>
            </p:extLst>
          </p:nvPr>
        </p:nvGraphicFramePr>
        <p:xfrm>
          <a:off x="1286934" y="2324100"/>
          <a:ext cx="9625383" cy="34226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5784850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08BCF048-8940-4354-B9EC-5AD74E283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024C14A-78BD-44B0-82BE-6A0D0A2706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809F3D29-EDB1-4F1C-A0E0-36F28CE171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282F4AB-C7B8-4A86-9927-AA106AA27B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0B26874-5AFA-4D1E-94A9-53AF9790D7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A1DA6C95-40F8-4305-89F6-17F6167C0B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A2FA2D29-AEEE-4FFA-B233-94FBE84C9B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6DA5143E-FA8E-4EC1-99F7-35AE5AD4E3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6542453-526D-D154-0E14-FDE2C1AED1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973667"/>
            <a:ext cx="2942210" cy="4833745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Project Overview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C28BCC9-4093-4FD5-83EB-7EC297F513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BBF6B66-4BD1-7287-23FC-C56AF1211B8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1357797"/>
              </p:ext>
            </p:extLst>
          </p:nvPr>
        </p:nvGraphicFramePr>
        <p:xfrm>
          <a:off x="5194300" y="808038"/>
          <a:ext cx="6391275" cy="52466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2031681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08BCF048-8940-4354-B9EC-5AD74E283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024C14A-78BD-44B0-82BE-6A0D0A2706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809F3D29-EDB1-4F1C-A0E0-36F28CE171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282F4AB-C7B8-4A86-9927-AA106AA27B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0B26874-5AFA-4D1E-94A9-53AF9790D7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A1DA6C95-40F8-4305-89F6-17F6167C0B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A2FA2D29-AEEE-4FFA-B233-94FBE84C9B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6DA5143E-FA8E-4EC1-99F7-35AE5AD4E3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58E542B-B73B-BF46-FC3B-8375A8B2BA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973667"/>
            <a:ext cx="2942210" cy="4833745"/>
          </a:xfrm>
        </p:spPr>
        <p:txBody>
          <a:bodyPr>
            <a:normAutofit/>
          </a:bodyPr>
          <a:lstStyle/>
          <a:p>
            <a:r>
              <a:rPr lang="en-US" sz="2800">
                <a:solidFill>
                  <a:srgbClr val="EBEBEB"/>
                </a:solidFill>
              </a:rPr>
              <a:t>Implementation Summary</a:t>
            </a:r>
            <a:br>
              <a:rPr lang="en-US" sz="2800">
                <a:solidFill>
                  <a:srgbClr val="EBEBEB"/>
                </a:solidFill>
              </a:rPr>
            </a:br>
            <a:endParaRPr lang="en-US" sz="2800">
              <a:solidFill>
                <a:srgbClr val="EBEBEB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C28BCC9-4093-4FD5-83EB-7EC297F513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DD132D7-8FEB-2342-73F6-C0E7FB28C6A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79418880"/>
              </p:ext>
            </p:extLst>
          </p:nvPr>
        </p:nvGraphicFramePr>
        <p:xfrm>
          <a:off x="5194300" y="808038"/>
          <a:ext cx="6391275" cy="52466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8816078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2F448CB3-7B4F-45D7-B7C0-DF553DF61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C5305EA-7A88-413D-BE8A-47A02476F0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FCA94DB5-FE56-4A3D-BC48-31B5595197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46DFEB0-5598-F8B4-FAAC-34C3CEFFC2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000">
                <a:solidFill>
                  <a:srgbClr val="FFFFFF"/>
                </a:solidFill>
              </a:rPr>
              <a:t>Testing and Validation Results</a:t>
            </a:r>
            <a:br>
              <a:rPr lang="en-US" sz="2000">
                <a:solidFill>
                  <a:srgbClr val="FFFFFF"/>
                </a:solidFill>
              </a:rPr>
            </a:br>
            <a:endParaRPr lang="en-US" sz="2000">
              <a:solidFill>
                <a:srgbClr val="FFFFFF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9ED434F-8767-46CC-B26B-5AF62FF01E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D337A5F-BF02-0869-FE48-C98381EE469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38738555"/>
              </p:ext>
            </p:extLst>
          </p:nvPr>
        </p:nvGraphicFramePr>
        <p:xfrm>
          <a:off x="1286934" y="2324100"/>
          <a:ext cx="9625383" cy="34226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2382832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2F448CB3-7B4F-45D7-B7C0-DF553DF61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C5305EA-7A88-413D-BE8A-47A02476F0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FCA94DB5-FE56-4A3D-BC48-31B5595197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F6CA257-FEA6-8C46-C624-D9B8E560A5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Training and Handover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9ED434F-8767-46CC-B26B-5AF62FF01E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3E72DB9-4B60-C3F8-5EDE-19C655A8CD8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55722851"/>
              </p:ext>
            </p:extLst>
          </p:nvPr>
        </p:nvGraphicFramePr>
        <p:xfrm>
          <a:off x="1286934" y="2324100"/>
          <a:ext cx="9625383" cy="34226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5528313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08BCF048-8940-4354-B9EC-5AD74E283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024C14A-78BD-44B0-82BE-6A0D0A2706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809F3D29-EDB1-4F1C-A0E0-36F28CE171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282F4AB-C7B8-4A86-9927-AA106AA27B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0B26874-5AFA-4D1E-94A9-53AF9790D7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A1DA6C95-40F8-4305-89F6-17F6167C0B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A2FA2D29-AEEE-4FFA-B233-94FBE84C9B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6DA5143E-FA8E-4EC1-99F7-35AE5AD4E3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B2A8F27-4BEF-7DAB-173E-330218EBC0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973667"/>
            <a:ext cx="2942210" cy="4833745"/>
          </a:xfrm>
        </p:spPr>
        <p:txBody>
          <a:bodyPr>
            <a:normAutofit/>
          </a:bodyPr>
          <a:lstStyle/>
          <a:p>
            <a:r>
              <a:rPr lang="en-US" sz="2800">
                <a:solidFill>
                  <a:srgbClr val="EBEBEB"/>
                </a:solidFill>
              </a:rPr>
              <a:t>Final Documentation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C28BCC9-4093-4FD5-83EB-7EC297F513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9CCF354-175F-AE1C-283D-1661D89B4DE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612343"/>
              </p:ext>
            </p:extLst>
          </p:nvPr>
        </p:nvGraphicFramePr>
        <p:xfrm>
          <a:off x="5194300" y="808038"/>
          <a:ext cx="6391275" cy="52466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8706201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08BCF048-8940-4354-B9EC-5AD74E283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024C14A-78BD-44B0-82BE-6A0D0A2706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809F3D29-EDB1-4F1C-A0E0-36F28CE171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282F4AB-C7B8-4A86-9927-AA106AA27B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0B26874-5AFA-4D1E-94A9-53AF9790D7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A1DA6C95-40F8-4305-89F6-17F6167C0B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A2FA2D29-AEEE-4FFA-B233-94FBE84C9B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6DA5143E-FA8E-4EC1-99F7-35AE5AD4E3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F37D0C3-321A-27AD-ED39-5B9612EA1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973667"/>
            <a:ext cx="2942210" cy="4833745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Delays and Issues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C28BCC9-4093-4FD5-83EB-7EC297F513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DC2CE88-8F6A-7C58-9ED0-8F610AB9CDA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29590059"/>
              </p:ext>
            </p:extLst>
          </p:nvPr>
        </p:nvGraphicFramePr>
        <p:xfrm>
          <a:off x="5194300" y="808038"/>
          <a:ext cx="6391275" cy="52466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659610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08BCF048-8940-4354-B9EC-5AD74E283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024C14A-78BD-44B0-82BE-6A0D0A2706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809F3D29-EDB1-4F1C-A0E0-36F28CE171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282F4AB-C7B8-4A86-9927-AA106AA27B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0B26874-5AFA-4D1E-94A9-53AF9790D7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A1DA6C95-40F8-4305-89F6-17F6167C0B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A2FA2D29-AEEE-4FFA-B233-94FBE84C9B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6DA5143E-FA8E-4EC1-99F7-35AE5AD4E3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7A92746-FCBD-8913-C978-DF31E38C0A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973667"/>
            <a:ext cx="2942210" cy="4833745"/>
          </a:xfrm>
        </p:spPr>
        <p:txBody>
          <a:bodyPr>
            <a:normAutofit/>
          </a:bodyPr>
          <a:lstStyle/>
          <a:p>
            <a:r>
              <a:rPr lang="en-US" sz="2300">
                <a:solidFill>
                  <a:srgbClr val="EBEBEB"/>
                </a:solidFill>
              </a:rPr>
              <a:t>Recommendations and Next Steps</a:t>
            </a:r>
            <a:br>
              <a:rPr lang="en-US" sz="2300">
                <a:solidFill>
                  <a:srgbClr val="EBEBEB"/>
                </a:solidFill>
              </a:rPr>
            </a:br>
            <a:endParaRPr lang="en-US" sz="2300">
              <a:solidFill>
                <a:srgbClr val="EBEBEB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C28BCC9-4093-4FD5-83EB-7EC297F513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5116FDC-6288-94B7-0D2F-7B3CA2C4528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02311791"/>
              </p:ext>
            </p:extLst>
          </p:nvPr>
        </p:nvGraphicFramePr>
        <p:xfrm>
          <a:off x="5194300" y="808038"/>
          <a:ext cx="6391275" cy="52466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8128465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2F448CB3-7B4F-45D7-B7C0-DF553DF61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C5305EA-7A88-413D-BE8A-47A02476F0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FCA94DB5-FE56-4A3D-BC48-31B5595197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5E3C700-7E2C-DF85-54E6-0B83B86F1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Feedback and Question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9ED434F-8767-46CC-B26B-5AF62FF01E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7AB5478-E85D-561D-9444-0F07993F9A0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52719104"/>
              </p:ext>
            </p:extLst>
          </p:nvPr>
        </p:nvGraphicFramePr>
        <p:xfrm>
          <a:off x="1286934" y="2324100"/>
          <a:ext cx="9625383" cy="34226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0414978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49</TotalTime>
  <Words>245</Words>
  <Application>Microsoft Office PowerPoint</Application>
  <PresentationFormat>Widescreen</PresentationFormat>
  <Paragraphs>46</Paragraphs>
  <Slides>10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Century Gothic</vt:lpstr>
      <vt:lpstr>Wingdings 3</vt:lpstr>
      <vt:lpstr>Ion Boardroom</vt:lpstr>
      <vt:lpstr>Product Review Meeting</vt:lpstr>
      <vt:lpstr>Project Overview</vt:lpstr>
      <vt:lpstr>Implementation Summary </vt:lpstr>
      <vt:lpstr>Testing and Validation Results </vt:lpstr>
      <vt:lpstr>Training and Handover</vt:lpstr>
      <vt:lpstr>Final Documentation</vt:lpstr>
      <vt:lpstr>Delays and Issues</vt:lpstr>
      <vt:lpstr>Recommendations and Next Steps </vt:lpstr>
      <vt:lpstr>Feedback and Question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Tammie Joiner</dc:creator>
  <cp:lastModifiedBy>Tammie Joiner</cp:lastModifiedBy>
  <cp:revision>3</cp:revision>
  <dcterms:created xsi:type="dcterms:W3CDTF">2024-08-20T21:17:23Z</dcterms:created>
  <dcterms:modified xsi:type="dcterms:W3CDTF">2024-08-20T22:06:39Z</dcterms:modified>
</cp:coreProperties>
</file>